
<file path=[Content_Types].xml><?xml version="1.0" encoding="utf-8"?>
<Types xmlns="http://schemas.openxmlformats.org/package/2006/content-types">
  <Default Extension="glb" ContentType="model/gltf.binary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59" r:id="rId5"/>
    <p:sldId id="257" r:id="rId6"/>
    <p:sldId id="260" r:id="rId7"/>
    <p:sldId id="261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 rtl="0">
      <a:defRPr lang="tr-t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Orta Stil 2 - Vurgu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6408" autoAdjust="0"/>
  </p:normalViewPr>
  <p:slideViewPr>
    <p:cSldViewPr snapToGrid="0">
      <p:cViewPr varScale="1">
        <p:scale>
          <a:sx n="48" d="100"/>
          <a:sy n="48" d="100"/>
        </p:scale>
        <p:origin x="67" y="8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D860F6D-1FC5-49A9-87CF-6C56B9AFE46F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CDFDCD5A-DF51-4784-82D0-F72B76B92822}">
      <dgm:prSet/>
      <dgm:spPr/>
      <dgm:t>
        <a:bodyPr/>
        <a:lstStyle/>
        <a:p>
          <a:r>
            <a:rPr lang="tr-TR" b="1" i="0" baseline="0" dirty="0" err="1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Centralized</a:t>
          </a:r>
          <a:r>
            <a:rPr lang="tr-TR" b="1" i="0" baseline="0" dirty="0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 </a:t>
          </a:r>
          <a:r>
            <a:rPr lang="tr-TR" b="1" i="0" baseline="0" dirty="0" err="1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Spatial</a:t>
          </a:r>
          <a:r>
            <a:rPr lang="tr-TR" b="1" i="0" baseline="0" dirty="0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 </a:t>
          </a:r>
          <a:r>
            <a:rPr lang="tr-TR" b="1" i="0" baseline="0" dirty="0" err="1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Hub</a:t>
          </a:r>
          <a:r>
            <a:rPr lang="tr-TR" b="1" i="0" baseline="0" dirty="0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:</a:t>
          </a:r>
          <a:r>
            <a:rPr lang="tr-TR" b="0" i="0" baseline="0" dirty="0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 A </a:t>
          </a:r>
          <a:r>
            <a:rPr lang="tr-TR" b="0" i="0" baseline="0" dirty="0" err="1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single</a:t>
          </a:r>
          <a:r>
            <a:rPr lang="tr-TR" b="0" i="0" baseline="0" dirty="0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 platform </a:t>
          </a:r>
          <a:r>
            <a:rPr lang="tr-TR" b="0" i="0" baseline="0" dirty="0" err="1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where</a:t>
          </a:r>
          <a:r>
            <a:rPr lang="tr-TR" b="0" i="0" baseline="0" dirty="0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 </a:t>
          </a:r>
          <a:r>
            <a:rPr lang="tr-TR" b="0" i="0" baseline="0" dirty="0" err="1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all</a:t>
          </a:r>
          <a:r>
            <a:rPr lang="tr-TR" b="0" i="0" baseline="0" dirty="0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 </a:t>
          </a:r>
          <a:r>
            <a:rPr lang="tr-TR" b="0" i="0" baseline="0" dirty="0" err="1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community</a:t>
          </a:r>
          <a:r>
            <a:rPr lang="tr-TR" b="0" i="0" baseline="0" dirty="0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 </a:t>
          </a:r>
          <a:r>
            <a:rPr lang="tr-TR" b="0" i="0" baseline="0" dirty="0" err="1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events</a:t>
          </a:r>
          <a:r>
            <a:rPr lang="tr-TR" b="0" i="0" baseline="0" dirty="0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 </a:t>
          </a:r>
          <a:r>
            <a:rPr lang="tr-TR" b="0" i="0" baseline="0" dirty="0" err="1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are</a:t>
          </a:r>
          <a:r>
            <a:rPr lang="tr-TR" b="0" i="0" baseline="0" dirty="0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 </a:t>
          </a:r>
          <a:r>
            <a:rPr lang="tr-TR" b="0" i="0" baseline="0" dirty="0" err="1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visualized</a:t>
          </a:r>
          <a:r>
            <a:rPr lang="tr-TR" b="0" i="0" baseline="0" dirty="0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 on a Hacettepe </a:t>
          </a:r>
          <a:r>
            <a:rPr lang="tr-TR" b="0" i="0" baseline="0" dirty="0" err="1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University</a:t>
          </a:r>
          <a:r>
            <a:rPr lang="tr-TR" b="0" i="0" baseline="0" dirty="0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 </a:t>
          </a:r>
          <a:r>
            <a:rPr lang="tr-TR" b="0" i="0" baseline="0" dirty="0" err="1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map</a:t>
          </a:r>
          <a:r>
            <a:rPr lang="tr-TR" b="0" i="0" baseline="0" dirty="0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.</a:t>
          </a:r>
          <a:endParaRPr lang="en-US" dirty="0">
            <a:latin typeface="Univers Condensed" panose="020B0506020202050204" pitchFamily="34" charset="0"/>
            <a:ea typeface="Calibri" panose="020F0502020204030204" pitchFamily="34" charset="0"/>
            <a:cs typeface="Calibri" panose="020F0502020204030204" pitchFamily="34" charset="0"/>
          </a:endParaRPr>
        </a:p>
      </dgm:t>
    </dgm:pt>
    <dgm:pt modelId="{055F239B-6605-4E18-8212-75BB931B6998}" type="parTrans" cxnId="{3C46FF6A-1420-4E66-A123-8939E0E54C81}">
      <dgm:prSet/>
      <dgm:spPr/>
      <dgm:t>
        <a:bodyPr/>
        <a:lstStyle/>
        <a:p>
          <a:endParaRPr lang="en-US"/>
        </a:p>
      </dgm:t>
    </dgm:pt>
    <dgm:pt modelId="{5163B587-3209-49D5-8A66-09023AC94931}" type="sibTrans" cxnId="{3C46FF6A-1420-4E66-A123-8939E0E54C81}">
      <dgm:prSet/>
      <dgm:spPr/>
      <dgm:t>
        <a:bodyPr/>
        <a:lstStyle/>
        <a:p>
          <a:endParaRPr lang="en-US"/>
        </a:p>
      </dgm:t>
    </dgm:pt>
    <dgm:pt modelId="{BD275EED-FDC4-40DD-B218-C41A7C4B8227}">
      <dgm:prSet/>
      <dgm:spPr/>
      <dgm:t>
        <a:bodyPr/>
        <a:lstStyle/>
        <a:p>
          <a:r>
            <a:rPr lang="tr-TR" b="1" i="0" baseline="0" dirty="0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Real-time </a:t>
          </a:r>
          <a:r>
            <a:rPr lang="tr-TR" b="1" i="0" baseline="0" dirty="0" err="1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Interaction</a:t>
          </a:r>
          <a:r>
            <a:rPr lang="tr-TR" b="1" i="0" baseline="0" dirty="0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:</a:t>
          </a:r>
          <a:r>
            <a:rPr lang="tr-TR" b="0" i="0" baseline="0" dirty="0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 </a:t>
          </a:r>
          <a:r>
            <a:rPr lang="tr-TR" b="0" i="0" baseline="0" dirty="0" err="1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Users</a:t>
          </a:r>
          <a:r>
            <a:rPr lang="tr-TR" b="0" i="0" baseline="0" dirty="0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 can </a:t>
          </a:r>
          <a:r>
            <a:rPr lang="tr-TR" b="0" i="0" baseline="0" dirty="0" err="1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register</a:t>
          </a:r>
          <a:r>
            <a:rPr lang="tr-TR" b="0" i="0" baseline="0" dirty="0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, log in, </a:t>
          </a:r>
          <a:r>
            <a:rPr lang="tr-TR" b="0" i="0" baseline="0" dirty="0" err="1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and</a:t>
          </a:r>
          <a:r>
            <a:rPr lang="tr-TR" b="0" i="0" baseline="0" dirty="0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 </a:t>
          </a:r>
          <a:r>
            <a:rPr lang="tr-TR" b="0" i="0" baseline="0" dirty="0" err="1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dynamically</a:t>
          </a:r>
          <a:r>
            <a:rPr lang="tr-TR" b="0" i="0" baseline="0" dirty="0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 </a:t>
          </a:r>
          <a:r>
            <a:rPr lang="tr-TR" b="0" i="0" baseline="0" dirty="0" err="1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add</a:t>
          </a:r>
          <a:r>
            <a:rPr lang="tr-TR" b="0" i="0" baseline="0" dirty="0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 </a:t>
          </a:r>
          <a:r>
            <a:rPr lang="tr-TR" b="0" i="0" baseline="0" dirty="0" err="1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or</a:t>
          </a:r>
          <a:r>
            <a:rPr lang="tr-TR" b="0" i="0" baseline="0" dirty="0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 </a:t>
          </a:r>
          <a:r>
            <a:rPr lang="tr-TR" b="0" i="0" baseline="0" dirty="0" err="1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remove</a:t>
          </a:r>
          <a:r>
            <a:rPr lang="tr-TR" b="0" i="0" baseline="0" dirty="0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 </a:t>
          </a:r>
          <a:r>
            <a:rPr lang="tr-TR" b="0" i="0" baseline="0" dirty="0" err="1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event</a:t>
          </a:r>
          <a:r>
            <a:rPr lang="tr-TR" b="0" i="0" baseline="0" dirty="0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 </a:t>
          </a:r>
          <a:r>
            <a:rPr lang="tr-TR" b="0" i="0" baseline="0" dirty="0" err="1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markers</a:t>
          </a:r>
          <a:r>
            <a:rPr lang="tr-TR" b="0" i="0" baseline="0" dirty="0">
              <a:latin typeface="Univers Condensed" panose="020B0506020202050204" pitchFamily="34" charset="0"/>
            </a:rPr>
            <a:t>.</a:t>
          </a:r>
          <a:endParaRPr lang="en-US" dirty="0">
            <a:latin typeface="Univers Condensed" panose="020B0506020202050204" pitchFamily="34" charset="0"/>
          </a:endParaRPr>
        </a:p>
      </dgm:t>
    </dgm:pt>
    <dgm:pt modelId="{F1AD2A61-D32A-4ACA-A890-A308A1452ECD}" type="parTrans" cxnId="{7D2D184D-4224-46C3-B4CE-41CDC997280F}">
      <dgm:prSet/>
      <dgm:spPr/>
      <dgm:t>
        <a:bodyPr/>
        <a:lstStyle/>
        <a:p>
          <a:endParaRPr lang="en-US"/>
        </a:p>
      </dgm:t>
    </dgm:pt>
    <dgm:pt modelId="{D2D815CD-0554-4F04-B105-97ADD26A8706}" type="sibTrans" cxnId="{7D2D184D-4224-46C3-B4CE-41CDC997280F}">
      <dgm:prSet/>
      <dgm:spPr/>
      <dgm:t>
        <a:bodyPr/>
        <a:lstStyle/>
        <a:p>
          <a:endParaRPr lang="en-US"/>
        </a:p>
      </dgm:t>
    </dgm:pt>
    <dgm:pt modelId="{84B665EF-EA3A-4587-9FEB-9AE2E724C9CC}">
      <dgm:prSet/>
      <dgm:spPr/>
      <dgm:t>
        <a:bodyPr/>
        <a:lstStyle/>
        <a:p>
          <a:r>
            <a:rPr lang="tr-TR" b="1" i="0" baseline="0" dirty="0">
              <a:latin typeface="Univers Condensed" panose="020B0506020202050204" pitchFamily="34" charset="0"/>
            </a:rPr>
            <a:t>Cloud Accessibility:</a:t>
          </a:r>
          <a:r>
            <a:rPr lang="tr-TR" b="0" i="0" baseline="0" dirty="0">
              <a:latin typeface="Univers Condensed" panose="020B0506020202050204" pitchFamily="34" charset="0"/>
            </a:rPr>
            <a:t> </a:t>
          </a:r>
          <a:r>
            <a:rPr lang="tr-TR" b="0" i="0" baseline="0" dirty="0" err="1">
              <a:latin typeface="Univers Condensed" panose="020B0506020202050204" pitchFamily="34" charset="0"/>
            </a:rPr>
            <a:t>By</a:t>
          </a:r>
          <a:r>
            <a:rPr lang="tr-TR" b="0" i="0" baseline="0" dirty="0">
              <a:latin typeface="Univers Condensed" panose="020B0506020202050204" pitchFamily="34" charset="0"/>
            </a:rPr>
            <a:t> </a:t>
          </a:r>
          <a:r>
            <a:rPr lang="tr-TR" b="0" i="0" baseline="0" dirty="0" err="1">
              <a:latin typeface="Univers Condensed" panose="020B0506020202050204" pitchFamily="34" charset="0"/>
            </a:rPr>
            <a:t>hosting</a:t>
          </a:r>
          <a:r>
            <a:rPr lang="tr-TR" b="0" i="0" baseline="0" dirty="0">
              <a:latin typeface="Univers Condensed" panose="020B0506020202050204" pitchFamily="34" charset="0"/>
            </a:rPr>
            <a:t> </a:t>
          </a:r>
          <a:r>
            <a:rPr lang="tr-TR" b="0" i="0" baseline="0" dirty="0" err="1">
              <a:latin typeface="Univers Condensed" panose="020B0506020202050204" pitchFamily="34" charset="0"/>
            </a:rPr>
            <a:t>the</a:t>
          </a:r>
          <a:r>
            <a:rPr lang="tr-TR" b="0" i="0" baseline="0" dirty="0">
              <a:latin typeface="Univers Condensed" panose="020B0506020202050204" pitchFamily="34" charset="0"/>
            </a:rPr>
            <a:t> </a:t>
          </a:r>
          <a:r>
            <a:rPr lang="tr-TR" b="0" i="0" baseline="0" dirty="0" err="1">
              <a:latin typeface="Univers Condensed" panose="020B0506020202050204" pitchFamily="34" charset="0"/>
            </a:rPr>
            <a:t>system</a:t>
          </a:r>
          <a:r>
            <a:rPr lang="tr-TR" b="0" i="0" baseline="0" dirty="0">
              <a:latin typeface="Univers Condensed" panose="020B0506020202050204" pitchFamily="34" charset="0"/>
            </a:rPr>
            <a:t> on </a:t>
          </a:r>
          <a:r>
            <a:rPr lang="tr-TR" b="0" i="0" baseline="0" dirty="0" err="1">
              <a:latin typeface="Univers Condensed" panose="020B0506020202050204" pitchFamily="34" charset="0"/>
            </a:rPr>
            <a:t>the</a:t>
          </a:r>
          <a:r>
            <a:rPr lang="tr-TR" b="0" i="0" baseline="0" dirty="0">
              <a:latin typeface="Univers Condensed" panose="020B0506020202050204" pitchFamily="34" charset="0"/>
            </a:rPr>
            <a:t> </a:t>
          </a:r>
          <a:r>
            <a:rPr lang="tr-TR" b="0" i="0" baseline="0" dirty="0" err="1">
              <a:latin typeface="Univers Condensed" panose="020B0506020202050204" pitchFamily="34" charset="0"/>
            </a:rPr>
            <a:t>cloud</a:t>
          </a:r>
          <a:r>
            <a:rPr lang="tr-TR" b="0" i="0" baseline="0" dirty="0">
              <a:latin typeface="Univers Condensed" panose="020B0506020202050204" pitchFamily="34" charset="0"/>
            </a:rPr>
            <a:t>, it </a:t>
          </a:r>
          <a:r>
            <a:rPr lang="tr-TR" b="0" i="0" baseline="0" dirty="0" err="1">
              <a:latin typeface="Univers Condensed" panose="020B0506020202050204" pitchFamily="34" charset="0"/>
            </a:rPr>
            <a:t>becomes</a:t>
          </a:r>
          <a:r>
            <a:rPr lang="tr-TR" b="0" i="0" baseline="0" dirty="0">
              <a:latin typeface="Univers Condensed" panose="020B0506020202050204" pitchFamily="34" charset="0"/>
            </a:rPr>
            <a:t> </a:t>
          </a:r>
          <a:r>
            <a:rPr lang="tr-TR" b="0" i="0" baseline="0" dirty="0" err="1">
              <a:latin typeface="Univers Condensed" panose="020B0506020202050204" pitchFamily="34" charset="0"/>
            </a:rPr>
            <a:t>accessible</a:t>
          </a:r>
          <a:r>
            <a:rPr lang="tr-TR" b="0" i="0" baseline="0" dirty="0">
              <a:latin typeface="Univers Condensed" panose="020B0506020202050204" pitchFamily="34" charset="0"/>
            </a:rPr>
            <a:t> </a:t>
          </a:r>
          <a:r>
            <a:rPr lang="tr-TR" b="0" i="0" baseline="0" dirty="0" err="1">
              <a:latin typeface="Univers Condensed" panose="020B0506020202050204" pitchFamily="34" charset="0"/>
            </a:rPr>
            <a:t>to</a:t>
          </a:r>
          <a:r>
            <a:rPr lang="tr-TR" b="0" i="0" baseline="0" dirty="0">
              <a:latin typeface="Univers Condensed" panose="020B0506020202050204" pitchFamily="34" charset="0"/>
            </a:rPr>
            <a:t> </a:t>
          </a:r>
          <a:r>
            <a:rPr lang="tr-TR" b="0" i="0" baseline="0" dirty="0" err="1">
              <a:latin typeface="Univers Condensed" panose="020B0506020202050204" pitchFamily="34" charset="0"/>
            </a:rPr>
            <a:t>all</a:t>
          </a:r>
          <a:r>
            <a:rPr lang="tr-TR" b="0" i="0" baseline="0" dirty="0">
              <a:latin typeface="Univers Condensed" panose="020B0506020202050204" pitchFamily="34" charset="0"/>
            </a:rPr>
            <a:t> </a:t>
          </a:r>
          <a:r>
            <a:rPr lang="tr-TR" b="0" i="0" baseline="0" dirty="0" err="1">
              <a:latin typeface="Univers Condensed" panose="020B0506020202050204" pitchFamily="34" charset="0"/>
            </a:rPr>
            <a:t>students</a:t>
          </a:r>
          <a:r>
            <a:rPr lang="tr-TR" b="0" i="0" baseline="0" dirty="0">
              <a:latin typeface="Univers Condensed" panose="020B0506020202050204" pitchFamily="34" charset="0"/>
            </a:rPr>
            <a:t> 24/7.</a:t>
          </a:r>
          <a:endParaRPr lang="en-US" dirty="0">
            <a:latin typeface="Univers Condensed" panose="020B0506020202050204" pitchFamily="34" charset="0"/>
          </a:endParaRPr>
        </a:p>
      </dgm:t>
    </dgm:pt>
    <dgm:pt modelId="{FBC8E9B8-36F1-4C1B-89FC-3E1A2959E5CD}" type="parTrans" cxnId="{5D59AA18-7EDA-4C83-9F4E-C07A147335F6}">
      <dgm:prSet/>
      <dgm:spPr/>
      <dgm:t>
        <a:bodyPr/>
        <a:lstStyle/>
        <a:p>
          <a:endParaRPr lang="en-US"/>
        </a:p>
      </dgm:t>
    </dgm:pt>
    <dgm:pt modelId="{FEB43A02-94C6-4FDD-8FB3-8FD0C1B81B0E}" type="sibTrans" cxnId="{5D59AA18-7EDA-4C83-9F4E-C07A147335F6}">
      <dgm:prSet/>
      <dgm:spPr/>
      <dgm:t>
        <a:bodyPr/>
        <a:lstStyle/>
        <a:p>
          <a:endParaRPr lang="en-US"/>
        </a:p>
      </dgm:t>
    </dgm:pt>
    <dgm:pt modelId="{E731456C-C6EF-4966-A240-532B8AC998A2}" type="pres">
      <dgm:prSet presAssocID="{3D860F6D-1FC5-49A9-87CF-6C56B9AFE46F}" presName="root" presStyleCnt="0">
        <dgm:presLayoutVars>
          <dgm:dir/>
          <dgm:resizeHandles val="exact"/>
        </dgm:presLayoutVars>
      </dgm:prSet>
      <dgm:spPr/>
    </dgm:pt>
    <dgm:pt modelId="{CCC7AC70-1790-4A15-8C02-610B0818B22E}" type="pres">
      <dgm:prSet presAssocID="{CDFDCD5A-DF51-4784-82D0-F72B76B92822}" presName="compNode" presStyleCnt="0"/>
      <dgm:spPr/>
    </dgm:pt>
    <dgm:pt modelId="{67A8D538-A8BE-4455-86C5-A3960BF51C37}" type="pres">
      <dgm:prSet presAssocID="{CDFDCD5A-DF51-4784-82D0-F72B76B92822}" presName="bgRect" presStyleLbl="bgShp" presStyleIdx="0" presStyleCnt="3"/>
      <dgm:spPr/>
    </dgm:pt>
    <dgm:pt modelId="{1F3A2572-D82A-49C4-AB41-B566423A3AD4}" type="pres">
      <dgm:prSet presAssocID="{CDFDCD5A-DF51-4784-82D0-F72B76B92822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ğ"/>
        </a:ext>
      </dgm:extLst>
    </dgm:pt>
    <dgm:pt modelId="{7E53F925-05E2-4A5C-B2BB-2C1C8F521763}" type="pres">
      <dgm:prSet presAssocID="{CDFDCD5A-DF51-4784-82D0-F72B76B92822}" presName="spaceRect" presStyleCnt="0"/>
      <dgm:spPr/>
    </dgm:pt>
    <dgm:pt modelId="{DC523A74-9161-4E43-87BD-5C0A8FEF4B2B}" type="pres">
      <dgm:prSet presAssocID="{CDFDCD5A-DF51-4784-82D0-F72B76B92822}" presName="parTx" presStyleLbl="revTx" presStyleIdx="0" presStyleCnt="3">
        <dgm:presLayoutVars>
          <dgm:chMax val="0"/>
          <dgm:chPref val="0"/>
        </dgm:presLayoutVars>
      </dgm:prSet>
      <dgm:spPr/>
    </dgm:pt>
    <dgm:pt modelId="{17B28994-5B12-4B04-9F6C-02188AA213B0}" type="pres">
      <dgm:prSet presAssocID="{5163B587-3209-49D5-8A66-09023AC94931}" presName="sibTrans" presStyleCnt="0"/>
      <dgm:spPr/>
    </dgm:pt>
    <dgm:pt modelId="{5B5FBBBF-16F3-4ABD-94E6-129FF22AB044}" type="pres">
      <dgm:prSet presAssocID="{BD275EED-FDC4-40DD-B218-C41A7C4B8227}" presName="compNode" presStyleCnt="0"/>
      <dgm:spPr/>
    </dgm:pt>
    <dgm:pt modelId="{4A246FC6-58A7-4D53-9FCA-7AD74981DD49}" type="pres">
      <dgm:prSet presAssocID="{BD275EED-FDC4-40DD-B218-C41A7C4B8227}" presName="bgRect" presStyleLbl="bgShp" presStyleIdx="1" presStyleCnt="3"/>
      <dgm:spPr/>
    </dgm:pt>
    <dgm:pt modelId="{C7DFECC7-F03B-4866-8B05-DB7CC1A71DA6}" type="pres">
      <dgm:prSet presAssocID="{BD275EED-FDC4-40DD-B218-C41A7C4B8227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Çan"/>
        </a:ext>
      </dgm:extLst>
    </dgm:pt>
    <dgm:pt modelId="{6BC6216F-64EE-41E5-A46A-DC1E7669DDD2}" type="pres">
      <dgm:prSet presAssocID="{BD275EED-FDC4-40DD-B218-C41A7C4B8227}" presName="spaceRect" presStyleCnt="0"/>
      <dgm:spPr/>
    </dgm:pt>
    <dgm:pt modelId="{A23D6C9D-DCA7-4F30-9FD7-EE8EE586D446}" type="pres">
      <dgm:prSet presAssocID="{BD275EED-FDC4-40DD-B218-C41A7C4B8227}" presName="parTx" presStyleLbl="revTx" presStyleIdx="1" presStyleCnt="3">
        <dgm:presLayoutVars>
          <dgm:chMax val="0"/>
          <dgm:chPref val="0"/>
        </dgm:presLayoutVars>
      </dgm:prSet>
      <dgm:spPr/>
    </dgm:pt>
    <dgm:pt modelId="{88111ADB-F77E-4D54-A1D8-82EA57057B10}" type="pres">
      <dgm:prSet presAssocID="{D2D815CD-0554-4F04-B105-97ADD26A8706}" presName="sibTrans" presStyleCnt="0"/>
      <dgm:spPr/>
    </dgm:pt>
    <dgm:pt modelId="{57FBA67F-453E-43E5-8982-5BDCCC1B3109}" type="pres">
      <dgm:prSet presAssocID="{84B665EF-EA3A-4587-9FEB-9AE2E724C9CC}" presName="compNode" presStyleCnt="0"/>
      <dgm:spPr/>
    </dgm:pt>
    <dgm:pt modelId="{311CC5CE-B08E-47B9-B28E-74F498135AE5}" type="pres">
      <dgm:prSet presAssocID="{84B665EF-EA3A-4587-9FEB-9AE2E724C9CC}" presName="bgRect" presStyleLbl="bgShp" presStyleIdx="2" presStyleCnt="3"/>
      <dgm:spPr/>
    </dgm:pt>
    <dgm:pt modelId="{74823732-E4F3-4783-99A1-D8110DB7CBAD}" type="pres">
      <dgm:prSet presAssocID="{84B665EF-EA3A-4587-9FEB-9AE2E724C9CC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oud Computing"/>
        </a:ext>
      </dgm:extLst>
    </dgm:pt>
    <dgm:pt modelId="{DB94663F-8FCB-4638-91DB-DD1552F944F8}" type="pres">
      <dgm:prSet presAssocID="{84B665EF-EA3A-4587-9FEB-9AE2E724C9CC}" presName="spaceRect" presStyleCnt="0"/>
      <dgm:spPr/>
    </dgm:pt>
    <dgm:pt modelId="{69C7BF8C-9D02-4101-9ECF-DA2F11EB144D}" type="pres">
      <dgm:prSet presAssocID="{84B665EF-EA3A-4587-9FEB-9AE2E724C9CC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5D59AA18-7EDA-4C83-9F4E-C07A147335F6}" srcId="{3D860F6D-1FC5-49A9-87CF-6C56B9AFE46F}" destId="{84B665EF-EA3A-4587-9FEB-9AE2E724C9CC}" srcOrd="2" destOrd="0" parTransId="{FBC8E9B8-36F1-4C1B-89FC-3E1A2959E5CD}" sibTransId="{FEB43A02-94C6-4FDD-8FB3-8FD0C1B81B0E}"/>
    <dgm:cxn modelId="{B617363C-CE43-4A0E-905B-B3EE1A495A92}" type="presOf" srcId="{3D860F6D-1FC5-49A9-87CF-6C56B9AFE46F}" destId="{E731456C-C6EF-4966-A240-532B8AC998A2}" srcOrd="0" destOrd="0" presId="urn:microsoft.com/office/officeart/2018/2/layout/IconVerticalSolidList"/>
    <dgm:cxn modelId="{26D9D964-890F-4998-98F6-A92EB8584F3D}" type="presOf" srcId="{84B665EF-EA3A-4587-9FEB-9AE2E724C9CC}" destId="{69C7BF8C-9D02-4101-9ECF-DA2F11EB144D}" srcOrd="0" destOrd="0" presId="urn:microsoft.com/office/officeart/2018/2/layout/IconVerticalSolidList"/>
    <dgm:cxn modelId="{3C46FF6A-1420-4E66-A123-8939E0E54C81}" srcId="{3D860F6D-1FC5-49A9-87CF-6C56B9AFE46F}" destId="{CDFDCD5A-DF51-4784-82D0-F72B76B92822}" srcOrd="0" destOrd="0" parTransId="{055F239B-6605-4E18-8212-75BB931B6998}" sibTransId="{5163B587-3209-49D5-8A66-09023AC94931}"/>
    <dgm:cxn modelId="{7D2D184D-4224-46C3-B4CE-41CDC997280F}" srcId="{3D860F6D-1FC5-49A9-87CF-6C56B9AFE46F}" destId="{BD275EED-FDC4-40DD-B218-C41A7C4B8227}" srcOrd="1" destOrd="0" parTransId="{F1AD2A61-D32A-4ACA-A890-A308A1452ECD}" sibTransId="{D2D815CD-0554-4F04-B105-97ADD26A8706}"/>
    <dgm:cxn modelId="{516C277F-349D-4D87-A130-F6B487766A94}" type="presOf" srcId="{BD275EED-FDC4-40DD-B218-C41A7C4B8227}" destId="{A23D6C9D-DCA7-4F30-9FD7-EE8EE586D446}" srcOrd="0" destOrd="0" presId="urn:microsoft.com/office/officeart/2018/2/layout/IconVerticalSolidList"/>
    <dgm:cxn modelId="{B9736DE7-FA11-4737-9D09-AF44336E510A}" type="presOf" srcId="{CDFDCD5A-DF51-4784-82D0-F72B76B92822}" destId="{DC523A74-9161-4E43-87BD-5C0A8FEF4B2B}" srcOrd="0" destOrd="0" presId="urn:microsoft.com/office/officeart/2018/2/layout/IconVerticalSolidList"/>
    <dgm:cxn modelId="{80B6520B-4ECB-45EA-9B4B-CAE4663B9C2F}" type="presParOf" srcId="{E731456C-C6EF-4966-A240-532B8AC998A2}" destId="{CCC7AC70-1790-4A15-8C02-610B0818B22E}" srcOrd="0" destOrd="0" presId="urn:microsoft.com/office/officeart/2018/2/layout/IconVerticalSolidList"/>
    <dgm:cxn modelId="{AA931D20-3D3F-4DEB-AEB1-69A572F90FAD}" type="presParOf" srcId="{CCC7AC70-1790-4A15-8C02-610B0818B22E}" destId="{67A8D538-A8BE-4455-86C5-A3960BF51C37}" srcOrd="0" destOrd="0" presId="urn:microsoft.com/office/officeart/2018/2/layout/IconVerticalSolidList"/>
    <dgm:cxn modelId="{F7E47D2D-9CFD-4D5A-B777-82475637CF48}" type="presParOf" srcId="{CCC7AC70-1790-4A15-8C02-610B0818B22E}" destId="{1F3A2572-D82A-49C4-AB41-B566423A3AD4}" srcOrd="1" destOrd="0" presId="urn:microsoft.com/office/officeart/2018/2/layout/IconVerticalSolidList"/>
    <dgm:cxn modelId="{D4FE6536-772A-4E42-A5BF-A3EB2A35C287}" type="presParOf" srcId="{CCC7AC70-1790-4A15-8C02-610B0818B22E}" destId="{7E53F925-05E2-4A5C-B2BB-2C1C8F521763}" srcOrd="2" destOrd="0" presId="urn:microsoft.com/office/officeart/2018/2/layout/IconVerticalSolidList"/>
    <dgm:cxn modelId="{0DD980B4-B110-4B40-8345-8519D0A6E3ED}" type="presParOf" srcId="{CCC7AC70-1790-4A15-8C02-610B0818B22E}" destId="{DC523A74-9161-4E43-87BD-5C0A8FEF4B2B}" srcOrd="3" destOrd="0" presId="urn:microsoft.com/office/officeart/2018/2/layout/IconVerticalSolidList"/>
    <dgm:cxn modelId="{D7A339C7-FAC5-4112-99A6-5FFCC224C974}" type="presParOf" srcId="{E731456C-C6EF-4966-A240-532B8AC998A2}" destId="{17B28994-5B12-4B04-9F6C-02188AA213B0}" srcOrd="1" destOrd="0" presId="urn:microsoft.com/office/officeart/2018/2/layout/IconVerticalSolidList"/>
    <dgm:cxn modelId="{EAF6F5D4-9116-4D6C-B36D-02A30C7ADD57}" type="presParOf" srcId="{E731456C-C6EF-4966-A240-532B8AC998A2}" destId="{5B5FBBBF-16F3-4ABD-94E6-129FF22AB044}" srcOrd="2" destOrd="0" presId="urn:microsoft.com/office/officeart/2018/2/layout/IconVerticalSolidList"/>
    <dgm:cxn modelId="{2B2DEFDF-3CA5-4E50-9F3A-836D9C9B7664}" type="presParOf" srcId="{5B5FBBBF-16F3-4ABD-94E6-129FF22AB044}" destId="{4A246FC6-58A7-4D53-9FCA-7AD74981DD49}" srcOrd="0" destOrd="0" presId="urn:microsoft.com/office/officeart/2018/2/layout/IconVerticalSolidList"/>
    <dgm:cxn modelId="{C0552B9C-9E58-41F7-BEFB-F73C6AF9EAC2}" type="presParOf" srcId="{5B5FBBBF-16F3-4ABD-94E6-129FF22AB044}" destId="{C7DFECC7-F03B-4866-8B05-DB7CC1A71DA6}" srcOrd="1" destOrd="0" presId="urn:microsoft.com/office/officeart/2018/2/layout/IconVerticalSolidList"/>
    <dgm:cxn modelId="{69BE1D84-79A3-4082-A7F1-CF9713E32FDF}" type="presParOf" srcId="{5B5FBBBF-16F3-4ABD-94E6-129FF22AB044}" destId="{6BC6216F-64EE-41E5-A46A-DC1E7669DDD2}" srcOrd="2" destOrd="0" presId="urn:microsoft.com/office/officeart/2018/2/layout/IconVerticalSolidList"/>
    <dgm:cxn modelId="{8EA5AB5C-DC11-44D1-8221-F44BA1AA380C}" type="presParOf" srcId="{5B5FBBBF-16F3-4ABD-94E6-129FF22AB044}" destId="{A23D6C9D-DCA7-4F30-9FD7-EE8EE586D446}" srcOrd="3" destOrd="0" presId="urn:microsoft.com/office/officeart/2018/2/layout/IconVerticalSolidList"/>
    <dgm:cxn modelId="{B97FCC8D-4DD1-4AEE-8ED5-08222D709CEC}" type="presParOf" srcId="{E731456C-C6EF-4966-A240-532B8AC998A2}" destId="{88111ADB-F77E-4D54-A1D8-82EA57057B10}" srcOrd="3" destOrd="0" presId="urn:microsoft.com/office/officeart/2018/2/layout/IconVerticalSolidList"/>
    <dgm:cxn modelId="{503CB978-0DC9-4347-831B-5B91DA0FB002}" type="presParOf" srcId="{E731456C-C6EF-4966-A240-532B8AC998A2}" destId="{57FBA67F-453E-43E5-8982-5BDCCC1B3109}" srcOrd="4" destOrd="0" presId="urn:microsoft.com/office/officeart/2018/2/layout/IconVerticalSolidList"/>
    <dgm:cxn modelId="{A877B591-3E4C-44A0-80FB-B7A2D999391C}" type="presParOf" srcId="{57FBA67F-453E-43E5-8982-5BDCCC1B3109}" destId="{311CC5CE-B08E-47B9-B28E-74F498135AE5}" srcOrd="0" destOrd="0" presId="urn:microsoft.com/office/officeart/2018/2/layout/IconVerticalSolidList"/>
    <dgm:cxn modelId="{5BA7A905-A495-407C-879F-C04089FB14C6}" type="presParOf" srcId="{57FBA67F-453E-43E5-8982-5BDCCC1B3109}" destId="{74823732-E4F3-4783-99A1-D8110DB7CBAD}" srcOrd="1" destOrd="0" presId="urn:microsoft.com/office/officeart/2018/2/layout/IconVerticalSolidList"/>
    <dgm:cxn modelId="{0C5498B9-C317-4E65-807F-86C228EEFAB5}" type="presParOf" srcId="{57FBA67F-453E-43E5-8982-5BDCCC1B3109}" destId="{DB94663F-8FCB-4638-91DB-DD1552F944F8}" srcOrd="2" destOrd="0" presId="urn:microsoft.com/office/officeart/2018/2/layout/IconVerticalSolidList"/>
    <dgm:cxn modelId="{1F048246-16B4-43ED-87C5-75F799E45D18}" type="presParOf" srcId="{57FBA67F-453E-43E5-8982-5BDCCC1B3109}" destId="{69C7BF8C-9D02-4101-9ECF-DA2F11EB144D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A461667-A441-474A-8E97-CD3E5681A467}" type="doc">
      <dgm:prSet loTypeId="urn:microsoft.com/office/officeart/2005/8/layout/pyramid2" loCatId="pyramid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r-TR"/>
        </a:p>
      </dgm:t>
    </dgm:pt>
    <dgm:pt modelId="{A546CC41-85EE-42C0-BF9E-A22937A26B69}">
      <dgm:prSet/>
      <dgm:spPr/>
      <dgm:t>
        <a:bodyPr/>
        <a:lstStyle/>
        <a:p>
          <a:r>
            <a:rPr lang="en-US" b="1" dirty="0"/>
            <a:t>Liv</a:t>
          </a:r>
          <a:r>
            <a:rPr lang="tr-TR" b="1" dirty="0"/>
            <a:t>e API </a:t>
          </a:r>
          <a:r>
            <a:rPr lang="tr-TR" b="1" dirty="0" err="1"/>
            <a:t>Docs</a:t>
          </a:r>
          <a:r>
            <a:rPr lang="tr-TR" b="1" dirty="0"/>
            <a:t>: </a:t>
          </a:r>
          <a:r>
            <a:rPr lang="tr-TR" b="0" dirty="0" err="1"/>
            <a:t>Fully</a:t>
          </a:r>
          <a:r>
            <a:rPr lang="tr-TR" b="0" dirty="0"/>
            <a:t> </a:t>
          </a:r>
          <a:r>
            <a:rPr lang="tr-TR" b="0" dirty="0" err="1"/>
            <a:t>documented</a:t>
          </a:r>
          <a:r>
            <a:rPr lang="tr-TR" b="0" dirty="0"/>
            <a:t> </a:t>
          </a:r>
          <a:r>
            <a:rPr lang="tr-TR" b="0" dirty="0" err="1"/>
            <a:t>endpoints</a:t>
          </a:r>
          <a:r>
            <a:rPr lang="tr-TR" b="0" dirty="0"/>
            <a:t> </a:t>
          </a:r>
          <a:r>
            <a:rPr lang="tr-TR" b="0" dirty="0" err="1"/>
            <a:t>available</a:t>
          </a:r>
          <a:r>
            <a:rPr lang="tr-TR" b="0" dirty="0"/>
            <a:t> </a:t>
          </a:r>
          <a:r>
            <a:rPr lang="tr-TR" b="0" dirty="0" err="1"/>
            <a:t>via</a:t>
          </a:r>
          <a:r>
            <a:rPr lang="tr-TR" b="0" dirty="0"/>
            <a:t> </a:t>
          </a:r>
          <a:r>
            <a:rPr lang="tr-TR" b="0" dirty="0" err="1"/>
            <a:t>Swagger</a:t>
          </a:r>
          <a:r>
            <a:rPr lang="tr-TR" b="0" dirty="0"/>
            <a:t> UI</a:t>
          </a:r>
        </a:p>
      </dgm:t>
    </dgm:pt>
    <dgm:pt modelId="{231A56DB-B8E0-46C5-AA13-4FC56842D5F0}" type="parTrans" cxnId="{97981057-2EAB-4A7C-B51E-868BCEA3D53C}">
      <dgm:prSet/>
      <dgm:spPr/>
      <dgm:t>
        <a:bodyPr/>
        <a:lstStyle/>
        <a:p>
          <a:endParaRPr lang="tr-TR"/>
        </a:p>
      </dgm:t>
    </dgm:pt>
    <dgm:pt modelId="{F6D3697D-3A45-4B33-B832-43431999656F}" type="sibTrans" cxnId="{97981057-2EAB-4A7C-B51E-868BCEA3D53C}">
      <dgm:prSet/>
      <dgm:spPr/>
      <dgm:t>
        <a:bodyPr/>
        <a:lstStyle/>
        <a:p>
          <a:endParaRPr lang="tr-TR"/>
        </a:p>
      </dgm:t>
    </dgm:pt>
    <dgm:pt modelId="{CC510754-B914-46ED-BE73-6B725F798C4C}">
      <dgm:prSet/>
      <dgm:spPr/>
      <dgm:t>
        <a:bodyPr/>
        <a:lstStyle/>
        <a:p>
          <a:r>
            <a:rPr lang="tr-TR" b="1" i="0" baseline="0" dirty="0" err="1"/>
            <a:t>Map</a:t>
          </a:r>
          <a:r>
            <a:rPr lang="tr-TR" b="1" i="0" baseline="0" dirty="0"/>
            <a:t> Operations:</a:t>
          </a:r>
          <a:r>
            <a:rPr lang="tr-TR" b="0" i="0" baseline="0" dirty="0"/>
            <a:t> </a:t>
          </a:r>
          <a:r>
            <a:rPr lang="tr-TR" b="0" i="0" baseline="0" dirty="0" err="1"/>
            <a:t>Users</a:t>
          </a:r>
          <a:r>
            <a:rPr lang="tr-TR" b="0" i="0" baseline="0" dirty="0"/>
            <a:t> can </a:t>
          </a:r>
          <a:r>
            <a:rPr lang="tr-TR" b="0" i="0" baseline="0" dirty="0" err="1"/>
            <a:t>click</a:t>
          </a:r>
          <a:r>
            <a:rPr lang="tr-TR" b="0" i="0" baseline="0" dirty="0"/>
            <a:t> on </a:t>
          </a:r>
          <a:r>
            <a:rPr lang="tr-TR" b="0" i="0" baseline="0" dirty="0" err="1"/>
            <a:t>the</a:t>
          </a:r>
          <a:r>
            <a:rPr lang="tr-TR" b="0" i="0" baseline="0" dirty="0"/>
            <a:t> </a:t>
          </a:r>
          <a:r>
            <a:rPr lang="tr-TR" b="0" i="0" baseline="0" dirty="0" err="1"/>
            <a:t>map</a:t>
          </a:r>
          <a:r>
            <a:rPr lang="tr-TR" b="0" i="0" baseline="0" dirty="0"/>
            <a:t> </a:t>
          </a:r>
          <a:r>
            <a:rPr lang="tr-TR" b="0" i="0" baseline="0" dirty="0" err="1"/>
            <a:t>to</a:t>
          </a:r>
          <a:r>
            <a:rPr lang="tr-TR" b="0" i="0" baseline="0" dirty="0"/>
            <a:t> </a:t>
          </a:r>
          <a:r>
            <a:rPr lang="tr-TR" b="0" i="0" baseline="0" dirty="0" err="1"/>
            <a:t>create</a:t>
          </a:r>
          <a:r>
            <a:rPr lang="tr-TR" b="0" i="0" baseline="0" dirty="0"/>
            <a:t> </a:t>
          </a:r>
          <a:r>
            <a:rPr lang="tr-TR" b="0" i="0" baseline="0" dirty="0" err="1"/>
            <a:t>new</a:t>
          </a:r>
          <a:r>
            <a:rPr lang="tr-TR" b="0" i="0" baseline="0" dirty="0"/>
            <a:t> </a:t>
          </a:r>
          <a:r>
            <a:rPr lang="tr-TR" b="0" i="0" baseline="0" dirty="0" err="1"/>
            <a:t>event</a:t>
          </a:r>
          <a:r>
            <a:rPr lang="tr-TR" b="0" i="0" baseline="0" dirty="0"/>
            <a:t> </a:t>
          </a:r>
          <a:r>
            <a:rPr lang="tr-TR" b="0" i="0" baseline="0" dirty="0" err="1"/>
            <a:t>markers</a:t>
          </a:r>
          <a:r>
            <a:rPr lang="tr-TR" b="0" i="0" baseline="0" dirty="0"/>
            <a:t> </a:t>
          </a:r>
          <a:r>
            <a:rPr lang="tr-TR" b="0" i="0" baseline="0" dirty="0" err="1"/>
            <a:t>with</a:t>
          </a:r>
          <a:r>
            <a:rPr lang="tr-TR" b="0" i="0" baseline="0" dirty="0"/>
            <a:t> </a:t>
          </a:r>
          <a:r>
            <a:rPr lang="tr-TR" b="0" i="0" baseline="0" dirty="0" err="1"/>
            <a:t>specific</a:t>
          </a:r>
          <a:r>
            <a:rPr lang="tr-TR" b="0" i="0" baseline="0" dirty="0"/>
            <a:t> </a:t>
          </a:r>
          <a:r>
            <a:rPr lang="tr-TR" b="0" i="0" baseline="0" dirty="0" err="1"/>
            <a:t>details</a:t>
          </a:r>
          <a:r>
            <a:rPr lang="tr-TR" b="0" i="0" baseline="0" dirty="0"/>
            <a:t>.</a:t>
          </a:r>
          <a:endParaRPr lang="tr-TR" dirty="0"/>
        </a:p>
      </dgm:t>
    </dgm:pt>
    <dgm:pt modelId="{EFE00BD4-0CE6-4B07-BB00-3EFB9C3A6CA7}" type="parTrans" cxnId="{74855056-0887-4931-9D1E-6ED6E90D3C07}">
      <dgm:prSet/>
      <dgm:spPr/>
      <dgm:t>
        <a:bodyPr/>
        <a:lstStyle/>
        <a:p>
          <a:endParaRPr lang="tr-TR"/>
        </a:p>
      </dgm:t>
    </dgm:pt>
    <dgm:pt modelId="{8A14DF61-0842-4B9E-A2A3-21FD88806F77}" type="sibTrans" cxnId="{74855056-0887-4931-9D1E-6ED6E90D3C07}">
      <dgm:prSet/>
      <dgm:spPr/>
      <dgm:t>
        <a:bodyPr/>
        <a:lstStyle/>
        <a:p>
          <a:endParaRPr lang="tr-TR"/>
        </a:p>
      </dgm:t>
    </dgm:pt>
    <dgm:pt modelId="{455025AD-09EB-4F9F-B4B6-765B0AE1F10C}">
      <dgm:prSet/>
      <dgm:spPr/>
      <dgm:t>
        <a:bodyPr/>
        <a:lstStyle/>
        <a:p>
          <a:r>
            <a:rPr lang="tr-TR" b="1" i="0" baseline="0" dirty="0"/>
            <a:t>Live Dashboard:</a:t>
          </a:r>
          <a:r>
            <a:rPr lang="tr-TR" b="0" i="0" baseline="0" dirty="0"/>
            <a:t> An </a:t>
          </a:r>
          <a:r>
            <a:rPr lang="tr-TR" b="0" i="0" baseline="0" dirty="0" err="1"/>
            <a:t>interactive</a:t>
          </a:r>
          <a:r>
            <a:rPr lang="tr-TR" b="0" i="0" baseline="0" dirty="0"/>
            <a:t> </a:t>
          </a:r>
          <a:r>
            <a:rPr lang="tr-TR" b="0" i="0" baseline="0" dirty="0" err="1"/>
            <a:t>sidebar</a:t>
          </a:r>
          <a:r>
            <a:rPr lang="tr-TR" b="0" i="0" baseline="0" dirty="0"/>
            <a:t> </a:t>
          </a:r>
          <a:r>
            <a:rPr lang="tr-TR" b="0" i="0" baseline="0" dirty="0" err="1"/>
            <a:t>that</a:t>
          </a:r>
          <a:r>
            <a:rPr lang="tr-TR" b="0" i="0" baseline="0" dirty="0"/>
            <a:t> </a:t>
          </a:r>
          <a:r>
            <a:rPr lang="tr-TR" b="0" i="0" baseline="0" dirty="0" err="1"/>
            <a:t>lists</a:t>
          </a:r>
          <a:r>
            <a:rPr lang="tr-TR" b="0" i="0" baseline="0" dirty="0"/>
            <a:t> </a:t>
          </a:r>
          <a:r>
            <a:rPr lang="tr-TR" b="0" i="0" baseline="0" dirty="0" err="1"/>
            <a:t>all</a:t>
          </a:r>
          <a:r>
            <a:rPr lang="tr-TR" b="0" i="0" baseline="0" dirty="0"/>
            <a:t> </a:t>
          </a:r>
          <a:r>
            <a:rPr lang="tr-TR" b="0" i="0" baseline="0" dirty="0" err="1"/>
            <a:t>current</a:t>
          </a:r>
          <a:r>
            <a:rPr lang="tr-TR" b="0" i="0" baseline="0" dirty="0"/>
            <a:t> </a:t>
          </a:r>
          <a:r>
            <a:rPr lang="tr-TR" b="0" i="0" baseline="0" dirty="0" err="1"/>
            <a:t>events</a:t>
          </a:r>
          <a:r>
            <a:rPr lang="tr-TR" b="0" i="0" baseline="0" dirty="0"/>
            <a:t>, </a:t>
          </a:r>
          <a:r>
            <a:rPr lang="tr-TR" b="0" i="0" baseline="0" dirty="0" err="1"/>
            <a:t>allowing</a:t>
          </a:r>
          <a:r>
            <a:rPr lang="tr-TR" b="0" i="0" baseline="0" dirty="0"/>
            <a:t> </a:t>
          </a:r>
          <a:r>
            <a:rPr lang="tr-TR" b="0" i="0" baseline="0" dirty="0" err="1"/>
            <a:t>for</a:t>
          </a:r>
          <a:r>
            <a:rPr lang="tr-TR" b="0" i="0" baseline="0" dirty="0"/>
            <a:t> </a:t>
          </a:r>
          <a:r>
            <a:rPr lang="tr-TR" b="0" i="0" baseline="0" dirty="0" err="1"/>
            <a:t>easy</a:t>
          </a:r>
          <a:r>
            <a:rPr lang="tr-TR" b="0" i="0" baseline="0" dirty="0"/>
            <a:t> </a:t>
          </a:r>
          <a:r>
            <a:rPr lang="tr-TR" b="0" i="0" baseline="0" dirty="0" err="1"/>
            <a:t>management</a:t>
          </a:r>
          <a:r>
            <a:rPr lang="tr-TR" b="0" i="0" baseline="0" dirty="0"/>
            <a:t> </a:t>
          </a:r>
          <a:r>
            <a:rPr lang="tr-TR" b="0" i="0" baseline="0" dirty="0" err="1"/>
            <a:t>and</a:t>
          </a:r>
          <a:r>
            <a:rPr lang="tr-TR" b="0" i="0" baseline="0" dirty="0"/>
            <a:t> </a:t>
          </a:r>
          <a:r>
            <a:rPr lang="tr-TR" b="0" i="0" baseline="0" dirty="0" err="1"/>
            <a:t>deletion</a:t>
          </a:r>
          <a:r>
            <a:rPr lang="tr-TR" b="0" i="0" baseline="0" dirty="0"/>
            <a:t>.</a:t>
          </a:r>
          <a:endParaRPr lang="tr-TR" dirty="0"/>
        </a:p>
      </dgm:t>
    </dgm:pt>
    <dgm:pt modelId="{E93F49FE-A35E-4461-8BD1-5576300416A6}" type="parTrans" cxnId="{A334A32E-7F82-4453-A0D4-ACBAF9B7CCD5}">
      <dgm:prSet/>
      <dgm:spPr/>
      <dgm:t>
        <a:bodyPr/>
        <a:lstStyle/>
        <a:p>
          <a:endParaRPr lang="tr-TR"/>
        </a:p>
      </dgm:t>
    </dgm:pt>
    <dgm:pt modelId="{8825E1F3-8D24-49D5-BACB-5CFF86B1750D}" type="sibTrans" cxnId="{A334A32E-7F82-4453-A0D4-ACBAF9B7CCD5}">
      <dgm:prSet/>
      <dgm:spPr/>
      <dgm:t>
        <a:bodyPr/>
        <a:lstStyle/>
        <a:p>
          <a:endParaRPr lang="tr-TR"/>
        </a:p>
      </dgm:t>
    </dgm:pt>
    <dgm:pt modelId="{2A021633-6743-4135-B8A3-3F5F1C3EA4C0}" type="pres">
      <dgm:prSet presAssocID="{3A461667-A441-474A-8E97-CD3E5681A467}" presName="compositeShape" presStyleCnt="0">
        <dgm:presLayoutVars>
          <dgm:dir/>
          <dgm:resizeHandles/>
        </dgm:presLayoutVars>
      </dgm:prSet>
      <dgm:spPr/>
    </dgm:pt>
    <dgm:pt modelId="{0D5658D4-FD2F-4C8C-B8CA-168A0893B9B5}" type="pres">
      <dgm:prSet presAssocID="{3A461667-A441-474A-8E97-CD3E5681A467}" presName="pyramid" presStyleLbl="node1" presStyleIdx="0" presStyleCnt="1" custScaleX="20084" custScaleY="31014" custLinFactNeighborX="-1271" custLinFactNeighborY="46809"/>
      <dgm:spPr/>
    </dgm:pt>
    <dgm:pt modelId="{00D02D4D-5642-4497-9ACB-1400BA46A6F5}" type="pres">
      <dgm:prSet presAssocID="{3A461667-A441-474A-8E97-CD3E5681A467}" presName="theList" presStyleCnt="0"/>
      <dgm:spPr/>
    </dgm:pt>
    <dgm:pt modelId="{0CF5A732-B3B0-4FCE-BAF6-0AF79CE15845}" type="pres">
      <dgm:prSet presAssocID="{A546CC41-85EE-42C0-BF9E-A22937A26B69}" presName="aNode" presStyleLbl="fgAcc1" presStyleIdx="0" presStyleCnt="3" custLinFactX="-9506" custLinFactY="99897" custLinFactNeighborX="-100000" custLinFactNeighborY="100000">
        <dgm:presLayoutVars>
          <dgm:bulletEnabled val="1"/>
        </dgm:presLayoutVars>
      </dgm:prSet>
      <dgm:spPr/>
    </dgm:pt>
    <dgm:pt modelId="{970BDB1F-67CD-4096-B451-7EFE5093260E}" type="pres">
      <dgm:prSet presAssocID="{A546CC41-85EE-42C0-BF9E-A22937A26B69}" presName="aSpace" presStyleCnt="0"/>
      <dgm:spPr/>
    </dgm:pt>
    <dgm:pt modelId="{D05650FD-24DF-4DBE-91B3-2054498F2915}" type="pres">
      <dgm:prSet presAssocID="{CC510754-B914-46ED-BE73-6B725F798C4C}" presName="aNode" presStyleLbl="fgAcc1" presStyleIdx="1" presStyleCnt="3" custLinFactY="-100000" custLinFactNeighborX="9919" custLinFactNeighborY="-161785">
        <dgm:presLayoutVars>
          <dgm:bulletEnabled val="1"/>
        </dgm:presLayoutVars>
      </dgm:prSet>
      <dgm:spPr/>
    </dgm:pt>
    <dgm:pt modelId="{76B54788-41C9-4E7D-8E7D-7D4992CD04E5}" type="pres">
      <dgm:prSet presAssocID="{CC510754-B914-46ED-BE73-6B725F798C4C}" presName="aSpace" presStyleCnt="0"/>
      <dgm:spPr/>
    </dgm:pt>
    <dgm:pt modelId="{F2CE2B02-0DF9-4C7F-8145-EF66FC32D213}" type="pres">
      <dgm:prSet presAssocID="{455025AD-09EB-4F9F-B4B6-765B0AE1F10C}" presName="aNode" presStyleLbl="fgAcc1" presStyleIdx="2" presStyleCnt="3" custLinFactY="-100000" custLinFactNeighborX="9919" custLinFactNeighborY="-130202">
        <dgm:presLayoutVars>
          <dgm:bulletEnabled val="1"/>
        </dgm:presLayoutVars>
      </dgm:prSet>
      <dgm:spPr/>
    </dgm:pt>
    <dgm:pt modelId="{CB1EB633-C9FD-4565-B32A-83FFE7D12AD8}" type="pres">
      <dgm:prSet presAssocID="{455025AD-09EB-4F9F-B4B6-765B0AE1F10C}" presName="aSpace" presStyleCnt="0"/>
      <dgm:spPr/>
    </dgm:pt>
  </dgm:ptLst>
  <dgm:cxnLst>
    <dgm:cxn modelId="{DDAACE0D-94BD-4E29-994E-0C0442D05075}" type="presOf" srcId="{A546CC41-85EE-42C0-BF9E-A22937A26B69}" destId="{0CF5A732-B3B0-4FCE-BAF6-0AF79CE15845}" srcOrd="0" destOrd="0" presId="urn:microsoft.com/office/officeart/2005/8/layout/pyramid2"/>
    <dgm:cxn modelId="{4AC4B415-2130-4B1C-B7C3-396A8DF2ED12}" type="presOf" srcId="{CC510754-B914-46ED-BE73-6B725F798C4C}" destId="{D05650FD-24DF-4DBE-91B3-2054498F2915}" srcOrd="0" destOrd="0" presId="urn:microsoft.com/office/officeart/2005/8/layout/pyramid2"/>
    <dgm:cxn modelId="{A334A32E-7F82-4453-A0D4-ACBAF9B7CCD5}" srcId="{3A461667-A441-474A-8E97-CD3E5681A467}" destId="{455025AD-09EB-4F9F-B4B6-765B0AE1F10C}" srcOrd="2" destOrd="0" parTransId="{E93F49FE-A35E-4461-8BD1-5576300416A6}" sibTransId="{8825E1F3-8D24-49D5-BACB-5CFF86B1750D}"/>
    <dgm:cxn modelId="{74855056-0887-4931-9D1E-6ED6E90D3C07}" srcId="{3A461667-A441-474A-8E97-CD3E5681A467}" destId="{CC510754-B914-46ED-BE73-6B725F798C4C}" srcOrd="1" destOrd="0" parTransId="{EFE00BD4-0CE6-4B07-BB00-3EFB9C3A6CA7}" sibTransId="{8A14DF61-0842-4B9E-A2A3-21FD88806F77}"/>
    <dgm:cxn modelId="{97981057-2EAB-4A7C-B51E-868BCEA3D53C}" srcId="{3A461667-A441-474A-8E97-CD3E5681A467}" destId="{A546CC41-85EE-42C0-BF9E-A22937A26B69}" srcOrd="0" destOrd="0" parTransId="{231A56DB-B8E0-46C5-AA13-4FC56842D5F0}" sibTransId="{F6D3697D-3A45-4B33-B832-43431999656F}"/>
    <dgm:cxn modelId="{4B2C3E9D-EFC9-438C-B208-841ECD6BD281}" type="presOf" srcId="{455025AD-09EB-4F9F-B4B6-765B0AE1F10C}" destId="{F2CE2B02-0DF9-4C7F-8145-EF66FC32D213}" srcOrd="0" destOrd="0" presId="urn:microsoft.com/office/officeart/2005/8/layout/pyramid2"/>
    <dgm:cxn modelId="{AE0D40EE-4A17-4F00-95D9-0FBFDD319A3F}" type="presOf" srcId="{3A461667-A441-474A-8E97-CD3E5681A467}" destId="{2A021633-6743-4135-B8A3-3F5F1C3EA4C0}" srcOrd="0" destOrd="0" presId="urn:microsoft.com/office/officeart/2005/8/layout/pyramid2"/>
    <dgm:cxn modelId="{FF83DD6E-7288-4BD2-AFDA-47CB672C33C6}" type="presParOf" srcId="{2A021633-6743-4135-B8A3-3F5F1C3EA4C0}" destId="{0D5658D4-FD2F-4C8C-B8CA-168A0893B9B5}" srcOrd="0" destOrd="0" presId="urn:microsoft.com/office/officeart/2005/8/layout/pyramid2"/>
    <dgm:cxn modelId="{EBC5789E-1C40-4356-8C49-942F28D9AC32}" type="presParOf" srcId="{2A021633-6743-4135-B8A3-3F5F1C3EA4C0}" destId="{00D02D4D-5642-4497-9ACB-1400BA46A6F5}" srcOrd="1" destOrd="0" presId="urn:microsoft.com/office/officeart/2005/8/layout/pyramid2"/>
    <dgm:cxn modelId="{FD598252-FAAA-425B-B915-5EA16E1E2171}" type="presParOf" srcId="{00D02D4D-5642-4497-9ACB-1400BA46A6F5}" destId="{0CF5A732-B3B0-4FCE-BAF6-0AF79CE15845}" srcOrd="0" destOrd="0" presId="urn:microsoft.com/office/officeart/2005/8/layout/pyramid2"/>
    <dgm:cxn modelId="{D775DEB1-7637-441A-A33D-1625A89C1A7A}" type="presParOf" srcId="{00D02D4D-5642-4497-9ACB-1400BA46A6F5}" destId="{970BDB1F-67CD-4096-B451-7EFE5093260E}" srcOrd="1" destOrd="0" presId="urn:microsoft.com/office/officeart/2005/8/layout/pyramid2"/>
    <dgm:cxn modelId="{7338ABA3-81B5-4E41-8F81-D1C698810DE7}" type="presParOf" srcId="{00D02D4D-5642-4497-9ACB-1400BA46A6F5}" destId="{D05650FD-24DF-4DBE-91B3-2054498F2915}" srcOrd="2" destOrd="0" presId="urn:microsoft.com/office/officeart/2005/8/layout/pyramid2"/>
    <dgm:cxn modelId="{B5C0E889-BF85-4209-9C9C-169861060096}" type="presParOf" srcId="{00D02D4D-5642-4497-9ACB-1400BA46A6F5}" destId="{76B54788-41C9-4E7D-8E7D-7D4992CD04E5}" srcOrd="3" destOrd="0" presId="urn:microsoft.com/office/officeart/2005/8/layout/pyramid2"/>
    <dgm:cxn modelId="{1C20B584-FF26-4A16-A1BD-302FB32334B5}" type="presParOf" srcId="{00D02D4D-5642-4497-9ACB-1400BA46A6F5}" destId="{F2CE2B02-0DF9-4C7F-8145-EF66FC32D213}" srcOrd="4" destOrd="0" presId="urn:microsoft.com/office/officeart/2005/8/layout/pyramid2"/>
    <dgm:cxn modelId="{EB5B9FF9-48E3-44B4-B8CE-22267B130480}" type="presParOf" srcId="{00D02D4D-5642-4497-9ACB-1400BA46A6F5}" destId="{CB1EB633-C9FD-4565-B32A-83FFE7D12AD8}" srcOrd="5" destOrd="0" presId="urn:microsoft.com/office/officeart/2005/8/layout/pyramid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7A8D538-A8BE-4455-86C5-A3960BF51C37}">
      <dsp:nvSpPr>
        <dsp:cNvPr id="0" name=""/>
        <dsp:cNvSpPr/>
      </dsp:nvSpPr>
      <dsp:spPr>
        <a:xfrm>
          <a:off x="0" y="640"/>
          <a:ext cx="5181600" cy="1499240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F3A2572-D82A-49C4-AB41-B566423A3AD4}">
      <dsp:nvSpPr>
        <dsp:cNvPr id="0" name=""/>
        <dsp:cNvSpPr/>
      </dsp:nvSpPr>
      <dsp:spPr>
        <a:xfrm>
          <a:off x="453520" y="337969"/>
          <a:ext cx="824582" cy="82458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C523A74-9161-4E43-87BD-5C0A8FEF4B2B}">
      <dsp:nvSpPr>
        <dsp:cNvPr id="0" name=""/>
        <dsp:cNvSpPr/>
      </dsp:nvSpPr>
      <dsp:spPr>
        <a:xfrm>
          <a:off x="1731622" y="640"/>
          <a:ext cx="3449977" cy="14992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8670" tIns="158670" rIns="158670" bIns="15867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800" b="1" i="0" kern="1200" baseline="0" dirty="0" err="1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Centralized</a:t>
          </a:r>
          <a:r>
            <a:rPr lang="tr-TR" sz="1800" b="1" i="0" kern="1200" baseline="0" dirty="0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 </a:t>
          </a:r>
          <a:r>
            <a:rPr lang="tr-TR" sz="1800" b="1" i="0" kern="1200" baseline="0" dirty="0" err="1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Spatial</a:t>
          </a:r>
          <a:r>
            <a:rPr lang="tr-TR" sz="1800" b="1" i="0" kern="1200" baseline="0" dirty="0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 </a:t>
          </a:r>
          <a:r>
            <a:rPr lang="tr-TR" sz="1800" b="1" i="0" kern="1200" baseline="0" dirty="0" err="1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Hub</a:t>
          </a:r>
          <a:r>
            <a:rPr lang="tr-TR" sz="1800" b="1" i="0" kern="1200" baseline="0" dirty="0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:</a:t>
          </a:r>
          <a:r>
            <a:rPr lang="tr-TR" sz="1800" b="0" i="0" kern="1200" baseline="0" dirty="0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 A </a:t>
          </a:r>
          <a:r>
            <a:rPr lang="tr-TR" sz="1800" b="0" i="0" kern="1200" baseline="0" dirty="0" err="1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single</a:t>
          </a:r>
          <a:r>
            <a:rPr lang="tr-TR" sz="1800" b="0" i="0" kern="1200" baseline="0" dirty="0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 platform </a:t>
          </a:r>
          <a:r>
            <a:rPr lang="tr-TR" sz="1800" b="0" i="0" kern="1200" baseline="0" dirty="0" err="1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where</a:t>
          </a:r>
          <a:r>
            <a:rPr lang="tr-TR" sz="1800" b="0" i="0" kern="1200" baseline="0" dirty="0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 </a:t>
          </a:r>
          <a:r>
            <a:rPr lang="tr-TR" sz="1800" b="0" i="0" kern="1200" baseline="0" dirty="0" err="1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all</a:t>
          </a:r>
          <a:r>
            <a:rPr lang="tr-TR" sz="1800" b="0" i="0" kern="1200" baseline="0" dirty="0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 </a:t>
          </a:r>
          <a:r>
            <a:rPr lang="tr-TR" sz="1800" b="0" i="0" kern="1200" baseline="0" dirty="0" err="1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community</a:t>
          </a:r>
          <a:r>
            <a:rPr lang="tr-TR" sz="1800" b="0" i="0" kern="1200" baseline="0" dirty="0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 </a:t>
          </a:r>
          <a:r>
            <a:rPr lang="tr-TR" sz="1800" b="0" i="0" kern="1200" baseline="0" dirty="0" err="1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events</a:t>
          </a:r>
          <a:r>
            <a:rPr lang="tr-TR" sz="1800" b="0" i="0" kern="1200" baseline="0" dirty="0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 </a:t>
          </a:r>
          <a:r>
            <a:rPr lang="tr-TR" sz="1800" b="0" i="0" kern="1200" baseline="0" dirty="0" err="1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are</a:t>
          </a:r>
          <a:r>
            <a:rPr lang="tr-TR" sz="1800" b="0" i="0" kern="1200" baseline="0" dirty="0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 </a:t>
          </a:r>
          <a:r>
            <a:rPr lang="tr-TR" sz="1800" b="0" i="0" kern="1200" baseline="0" dirty="0" err="1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visualized</a:t>
          </a:r>
          <a:r>
            <a:rPr lang="tr-TR" sz="1800" b="0" i="0" kern="1200" baseline="0" dirty="0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 on a Hacettepe </a:t>
          </a:r>
          <a:r>
            <a:rPr lang="tr-TR" sz="1800" b="0" i="0" kern="1200" baseline="0" dirty="0" err="1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University</a:t>
          </a:r>
          <a:r>
            <a:rPr lang="tr-TR" sz="1800" b="0" i="0" kern="1200" baseline="0" dirty="0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 </a:t>
          </a:r>
          <a:r>
            <a:rPr lang="tr-TR" sz="1800" b="0" i="0" kern="1200" baseline="0" dirty="0" err="1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map</a:t>
          </a:r>
          <a:r>
            <a:rPr lang="tr-TR" sz="1800" b="0" i="0" kern="1200" baseline="0" dirty="0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.</a:t>
          </a:r>
          <a:endParaRPr lang="en-US" sz="1800" kern="1200" dirty="0">
            <a:latin typeface="Univers Condensed" panose="020B0506020202050204" pitchFamily="34" charset="0"/>
            <a:ea typeface="Calibri" panose="020F0502020204030204" pitchFamily="34" charset="0"/>
            <a:cs typeface="Calibri" panose="020F0502020204030204" pitchFamily="34" charset="0"/>
          </a:endParaRPr>
        </a:p>
      </dsp:txBody>
      <dsp:txXfrm>
        <a:off x="1731622" y="640"/>
        <a:ext cx="3449977" cy="1499240"/>
      </dsp:txXfrm>
    </dsp:sp>
    <dsp:sp modelId="{4A246FC6-58A7-4D53-9FCA-7AD74981DD49}">
      <dsp:nvSpPr>
        <dsp:cNvPr id="0" name=""/>
        <dsp:cNvSpPr/>
      </dsp:nvSpPr>
      <dsp:spPr>
        <a:xfrm>
          <a:off x="0" y="1874690"/>
          <a:ext cx="5181600" cy="1499240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7DFECC7-F03B-4866-8B05-DB7CC1A71DA6}">
      <dsp:nvSpPr>
        <dsp:cNvPr id="0" name=""/>
        <dsp:cNvSpPr/>
      </dsp:nvSpPr>
      <dsp:spPr>
        <a:xfrm>
          <a:off x="453520" y="2212019"/>
          <a:ext cx="824582" cy="82458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3D6C9D-DCA7-4F30-9FD7-EE8EE586D446}">
      <dsp:nvSpPr>
        <dsp:cNvPr id="0" name=""/>
        <dsp:cNvSpPr/>
      </dsp:nvSpPr>
      <dsp:spPr>
        <a:xfrm>
          <a:off x="1731622" y="1874690"/>
          <a:ext cx="3449977" cy="14992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8670" tIns="158670" rIns="158670" bIns="15867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800" b="1" i="0" kern="1200" baseline="0" dirty="0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Real-time </a:t>
          </a:r>
          <a:r>
            <a:rPr lang="tr-TR" sz="1800" b="1" i="0" kern="1200" baseline="0" dirty="0" err="1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Interaction</a:t>
          </a:r>
          <a:r>
            <a:rPr lang="tr-TR" sz="1800" b="1" i="0" kern="1200" baseline="0" dirty="0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:</a:t>
          </a:r>
          <a:r>
            <a:rPr lang="tr-TR" sz="1800" b="0" i="0" kern="1200" baseline="0" dirty="0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 </a:t>
          </a:r>
          <a:r>
            <a:rPr lang="tr-TR" sz="1800" b="0" i="0" kern="1200" baseline="0" dirty="0" err="1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Users</a:t>
          </a:r>
          <a:r>
            <a:rPr lang="tr-TR" sz="1800" b="0" i="0" kern="1200" baseline="0" dirty="0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 can </a:t>
          </a:r>
          <a:r>
            <a:rPr lang="tr-TR" sz="1800" b="0" i="0" kern="1200" baseline="0" dirty="0" err="1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register</a:t>
          </a:r>
          <a:r>
            <a:rPr lang="tr-TR" sz="1800" b="0" i="0" kern="1200" baseline="0" dirty="0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, log in, </a:t>
          </a:r>
          <a:r>
            <a:rPr lang="tr-TR" sz="1800" b="0" i="0" kern="1200" baseline="0" dirty="0" err="1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and</a:t>
          </a:r>
          <a:r>
            <a:rPr lang="tr-TR" sz="1800" b="0" i="0" kern="1200" baseline="0" dirty="0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 </a:t>
          </a:r>
          <a:r>
            <a:rPr lang="tr-TR" sz="1800" b="0" i="0" kern="1200" baseline="0" dirty="0" err="1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dynamically</a:t>
          </a:r>
          <a:r>
            <a:rPr lang="tr-TR" sz="1800" b="0" i="0" kern="1200" baseline="0" dirty="0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 </a:t>
          </a:r>
          <a:r>
            <a:rPr lang="tr-TR" sz="1800" b="0" i="0" kern="1200" baseline="0" dirty="0" err="1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add</a:t>
          </a:r>
          <a:r>
            <a:rPr lang="tr-TR" sz="1800" b="0" i="0" kern="1200" baseline="0" dirty="0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 </a:t>
          </a:r>
          <a:r>
            <a:rPr lang="tr-TR" sz="1800" b="0" i="0" kern="1200" baseline="0" dirty="0" err="1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or</a:t>
          </a:r>
          <a:r>
            <a:rPr lang="tr-TR" sz="1800" b="0" i="0" kern="1200" baseline="0" dirty="0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 </a:t>
          </a:r>
          <a:r>
            <a:rPr lang="tr-TR" sz="1800" b="0" i="0" kern="1200" baseline="0" dirty="0" err="1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remove</a:t>
          </a:r>
          <a:r>
            <a:rPr lang="tr-TR" sz="1800" b="0" i="0" kern="1200" baseline="0" dirty="0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 </a:t>
          </a:r>
          <a:r>
            <a:rPr lang="tr-TR" sz="1800" b="0" i="0" kern="1200" baseline="0" dirty="0" err="1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event</a:t>
          </a:r>
          <a:r>
            <a:rPr lang="tr-TR" sz="1800" b="0" i="0" kern="1200" baseline="0" dirty="0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 </a:t>
          </a:r>
          <a:r>
            <a:rPr lang="tr-TR" sz="1800" b="0" i="0" kern="1200" baseline="0" dirty="0" err="1">
              <a:latin typeface="Univers Condensed" panose="020B0506020202050204" pitchFamily="34" charset="0"/>
              <a:ea typeface="Calibri" panose="020F0502020204030204" pitchFamily="34" charset="0"/>
              <a:cs typeface="Calibri" panose="020F0502020204030204" pitchFamily="34" charset="0"/>
            </a:rPr>
            <a:t>markers</a:t>
          </a:r>
          <a:r>
            <a:rPr lang="tr-TR" sz="1800" b="0" i="0" kern="1200" baseline="0" dirty="0">
              <a:latin typeface="Univers Condensed" panose="020B0506020202050204" pitchFamily="34" charset="0"/>
            </a:rPr>
            <a:t>.</a:t>
          </a:r>
          <a:endParaRPr lang="en-US" sz="1800" kern="1200" dirty="0">
            <a:latin typeface="Univers Condensed" panose="020B0506020202050204" pitchFamily="34" charset="0"/>
          </a:endParaRPr>
        </a:p>
      </dsp:txBody>
      <dsp:txXfrm>
        <a:off x="1731622" y="1874690"/>
        <a:ext cx="3449977" cy="1499240"/>
      </dsp:txXfrm>
    </dsp:sp>
    <dsp:sp modelId="{311CC5CE-B08E-47B9-B28E-74F498135AE5}">
      <dsp:nvSpPr>
        <dsp:cNvPr id="0" name=""/>
        <dsp:cNvSpPr/>
      </dsp:nvSpPr>
      <dsp:spPr>
        <a:xfrm>
          <a:off x="0" y="3748741"/>
          <a:ext cx="5181600" cy="1499240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4823732-E4F3-4783-99A1-D8110DB7CBAD}">
      <dsp:nvSpPr>
        <dsp:cNvPr id="0" name=""/>
        <dsp:cNvSpPr/>
      </dsp:nvSpPr>
      <dsp:spPr>
        <a:xfrm>
          <a:off x="453520" y="4086070"/>
          <a:ext cx="824582" cy="82458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C7BF8C-9D02-4101-9ECF-DA2F11EB144D}">
      <dsp:nvSpPr>
        <dsp:cNvPr id="0" name=""/>
        <dsp:cNvSpPr/>
      </dsp:nvSpPr>
      <dsp:spPr>
        <a:xfrm>
          <a:off x="1731622" y="3748741"/>
          <a:ext cx="3449977" cy="14992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8670" tIns="158670" rIns="158670" bIns="15867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800" b="1" i="0" kern="1200" baseline="0" dirty="0">
              <a:latin typeface="Univers Condensed" panose="020B0506020202050204" pitchFamily="34" charset="0"/>
            </a:rPr>
            <a:t>Cloud Accessibility:</a:t>
          </a:r>
          <a:r>
            <a:rPr lang="tr-TR" sz="1800" b="0" i="0" kern="1200" baseline="0" dirty="0">
              <a:latin typeface="Univers Condensed" panose="020B0506020202050204" pitchFamily="34" charset="0"/>
            </a:rPr>
            <a:t> </a:t>
          </a:r>
          <a:r>
            <a:rPr lang="tr-TR" sz="1800" b="0" i="0" kern="1200" baseline="0" dirty="0" err="1">
              <a:latin typeface="Univers Condensed" panose="020B0506020202050204" pitchFamily="34" charset="0"/>
            </a:rPr>
            <a:t>By</a:t>
          </a:r>
          <a:r>
            <a:rPr lang="tr-TR" sz="1800" b="0" i="0" kern="1200" baseline="0" dirty="0">
              <a:latin typeface="Univers Condensed" panose="020B0506020202050204" pitchFamily="34" charset="0"/>
            </a:rPr>
            <a:t> </a:t>
          </a:r>
          <a:r>
            <a:rPr lang="tr-TR" sz="1800" b="0" i="0" kern="1200" baseline="0" dirty="0" err="1">
              <a:latin typeface="Univers Condensed" panose="020B0506020202050204" pitchFamily="34" charset="0"/>
            </a:rPr>
            <a:t>hosting</a:t>
          </a:r>
          <a:r>
            <a:rPr lang="tr-TR" sz="1800" b="0" i="0" kern="1200" baseline="0" dirty="0">
              <a:latin typeface="Univers Condensed" panose="020B0506020202050204" pitchFamily="34" charset="0"/>
            </a:rPr>
            <a:t> </a:t>
          </a:r>
          <a:r>
            <a:rPr lang="tr-TR" sz="1800" b="0" i="0" kern="1200" baseline="0" dirty="0" err="1">
              <a:latin typeface="Univers Condensed" panose="020B0506020202050204" pitchFamily="34" charset="0"/>
            </a:rPr>
            <a:t>the</a:t>
          </a:r>
          <a:r>
            <a:rPr lang="tr-TR" sz="1800" b="0" i="0" kern="1200" baseline="0" dirty="0">
              <a:latin typeface="Univers Condensed" panose="020B0506020202050204" pitchFamily="34" charset="0"/>
            </a:rPr>
            <a:t> </a:t>
          </a:r>
          <a:r>
            <a:rPr lang="tr-TR" sz="1800" b="0" i="0" kern="1200" baseline="0" dirty="0" err="1">
              <a:latin typeface="Univers Condensed" panose="020B0506020202050204" pitchFamily="34" charset="0"/>
            </a:rPr>
            <a:t>system</a:t>
          </a:r>
          <a:r>
            <a:rPr lang="tr-TR" sz="1800" b="0" i="0" kern="1200" baseline="0" dirty="0">
              <a:latin typeface="Univers Condensed" panose="020B0506020202050204" pitchFamily="34" charset="0"/>
            </a:rPr>
            <a:t> on </a:t>
          </a:r>
          <a:r>
            <a:rPr lang="tr-TR" sz="1800" b="0" i="0" kern="1200" baseline="0" dirty="0" err="1">
              <a:latin typeface="Univers Condensed" panose="020B0506020202050204" pitchFamily="34" charset="0"/>
            </a:rPr>
            <a:t>the</a:t>
          </a:r>
          <a:r>
            <a:rPr lang="tr-TR" sz="1800" b="0" i="0" kern="1200" baseline="0" dirty="0">
              <a:latin typeface="Univers Condensed" panose="020B0506020202050204" pitchFamily="34" charset="0"/>
            </a:rPr>
            <a:t> </a:t>
          </a:r>
          <a:r>
            <a:rPr lang="tr-TR" sz="1800" b="0" i="0" kern="1200" baseline="0" dirty="0" err="1">
              <a:latin typeface="Univers Condensed" panose="020B0506020202050204" pitchFamily="34" charset="0"/>
            </a:rPr>
            <a:t>cloud</a:t>
          </a:r>
          <a:r>
            <a:rPr lang="tr-TR" sz="1800" b="0" i="0" kern="1200" baseline="0" dirty="0">
              <a:latin typeface="Univers Condensed" panose="020B0506020202050204" pitchFamily="34" charset="0"/>
            </a:rPr>
            <a:t>, it </a:t>
          </a:r>
          <a:r>
            <a:rPr lang="tr-TR" sz="1800" b="0" i="0" kern="1200" baseline="0" dirty="0" err="1">
              <a:latin typeface="Univers Condensed" panose="020B0506020202050204" pitchFamily="34" charset="0"/>
            </a:rPr>
            <a:t>becomes</a:t>
          </a:r>
          <a:r>
            <a:rPr lang="tr-TR" sz="1800" b="0" i="0" kern="1200" baseline="0" dirty="0">
              <a:latin typeface="Univers Condensed" panose="020B0506020202050204" pitchFamily="34" charset="0"/>
            </a:rPr>
            <a:t> </a:t>
          </a:r>
          <a:r>
            <a:rPr lang="tr-TR" sz="1800" b="0" i="0" kern="1200" baseline="0" dirty="0" err="1">
              <a:latin typeface="Univers Condensed" panose="020B0506020202050204" pitchFamily="34" charset="0"/>
            </a:rPr>
            <a:t>accessible</a:t>
          </a:r>
          <a:r>
            <a:rPr lang="tr-TR" sz="1800" b="0" i="0" kern="1200" baseline="0" dirty="0">
              <a:latin typeface="Univers Condensed" panose="020B0506020202050204" pitchFamily="34" charset="0"/>
            </a:rPr>
            <a:t> </a:t>
          </a:r>
          <a:r>
            <a:rPr lang="tr-TR" sz="1800" b="0" i="0" kern="1200" baseline="0" dirty="0" err="1">
              <a:latin typeface="Univers Condensed" panose="020B0506020202050204" pitchFamily="34" charset="0"/>
            </a:rPr>
            <a:t>to</a:t>
          </a:r>
          <a:r>
            <a:rPr lang="tr-TR" sz="1800" b="0" i="0" kern="1200" baseline="0" dirty="0">
              <a:latin typeface="Univers Condensed" panose="020B0506020202050204" pitchFamily="34" charset="0"/>
            </a:rPr>
            <a:t> </a:t>
          </a:r>
          <a:r>
            <a:rPr lang="tr-TR" sz="1800" b="0" i="0" kern="1200" baseline="0" dirty="0" err="1">
              <a:latin typeface="Univers Condensed" panose="020B0506020202050204" pitchFamily="34" charset="0"/>
            </a:rPr>
            <a:t>all</a:t>
          </a:r>
          <a:r>
            <a:rPr lang="tr-TR" sz="1800" b="0" i="0" kern="1200" baseline="0" dirty="0">
              <a:latin typeface="Univers Condensed" panose="020B0506020202050204" pitchFamily="34" charset="0"/>
            </a:rPr>
            <a:t> </a:t>
          </a:r>
          <a:r>
            <a:rPr lang="tr-TR" sz="1800" b="0" i="0" kern="1200" baseline="0" dirty="0" err="1">
              <a:latin typeface="Univers Condensed" panose="020B0506020202050204" pitchFamily="34" charset="0"/>
            </a:rPr>
            <a:t>students</a:t>
          </a:r>
          <a:r>
            <a:rPr lang="tr-TR" sz="1800" b="0" i="0" kern="1200" baseline="0" dirty="0">
              <a:latin typeface="Univers Condensed" panose="020B0506020202050204" pitchFamily="34" charset="0"/>
            </a:rPr>
            <a:t> 24/7.</a:t>
          </a:r>
          <a:endParaRPr lang="en-US" sz="1800" kern="1200" dirty="0">
            <a:latin typeface="Univers Condensed" panose="020B0506020202050204" pitchFamily="34" charset="0"/>
          </a:endParaRPr>
        </a:p>
      </dsp:txBody>
      <dsp:txXfrm>
        <a:off x="1731622" y="3748741"/>
        <a:ext cx="3449977" cy="149924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5658D4-FD2F-4C8C-B8CA-168A0893B9B5}">
      <dsp:nvSpPr>
        <dsp:cNvPr id="0" name=""/>
        <dsp:cNvSpPr/>
      </dsp:nvSpPr>
      <dsp:spPr>
        <a:xfrm>
          <a:off x="3478403" y="2996337"/>
          <a:ext cx="872328" cy="1347062"/>
        </a:xfrm>
        <a:prstGeom prst="triangl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F5A732-B3B0-4FCE-BAF6-0AF79CE15845}">
      <dsp:nvSpPr>
        <dsp:cNvPr id="0" name=""/>
        <dsp:cNvSpPr/>
      </dsp:nvSpPr>
      <dsp:spPr>
        <a:xfrm>
          <a:off x="878187" y="1592298"/>
          <a:ext cx="2823210" cy="1028164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/>
            <a:t>Liv</a:t>
          </a:r>
          <a:r>
            <a:rPr lang="tr-TR" sz="1400" b="1" kern="1200" dirty="0"/>
            <a:t>e API </a:t>
          </a:r>
          <a:r>
            <a:rPr lang="tr-TR" sz="1400" b="1" kern="1200" dirty="0" err="1"/>
            <a:t>Docs</a:t>
          </a:r>
          <a:r>
            <a:rPr lang="tr-TR" sz="1400" b="1" kern="1200" dirty="0"/>
            <a:t>: </a:t>
          </a:r>
          <a:r>
            <a:rPr lang="tr-TR" sz="1400" b="0" kern="1200" dirty="0" err="1"/>
            <a:t>Fully</a:t>
          </a:r>
          <a:r>
            <a:rPr lang="tr-TR" sz="1400" b="0" kern="1200" dirty="0"/>
            <a:t> </a:t>
          </a:r>
          <a:r>
            <a:rPr lang="tr-TR" sz="1400" b="0" kern="1200" dirty="0" err="1"/>
            <a:t>documented</a:t>
          </a:r>
          <a:r>
            <a:rPr lang="tr-TR" sz="1400" b="0" kern="1200" dirty="0"/>
            <a:t> </a:t>
          </a:r>
          <a:r>
            <a:rPr lang="tr-TR" sz="1400" b="0" kern="1200" dirty="0" err="1"/>
            <a:t>endpoints</a:t>
          </a:r>
          <a:r>
            <a:rPr lang="tr-TR" sz="1400" b="0" kern="1200" dirty="0"/>
            <a:t> </a:t>
          </a:r>
          <a:r>
            <a:rPr lang="tr-TR" sz="1400" b="0" kern="1200" dirty="0" err="1"/>
            <a:t>available</a:t>
          </a:r>
          <a:r>
            <a:rPr lang="tr-TR" sz="1400" b="0" kern="1200" dirty="0"/>
            <a:t> </a:t>
          </a:r>
          <a:r>
            <a:rPr lang="tr-TR" sz="1400" b="0" kern="1200" dirty="0" err="1"/>
            <a:t>via</a:t>
          </a:r>
          <a:r>
            <a:rPr lang="tr-TR" sz="1400" b="0" kern="1200" dirty="0"/>
            <a:t> </a:t>
          </a:r>
          <a:r>
            <a:rPr lang="tr-TR" sz="1400" b="0" kern="1200" dirty="0" err="1"/>
            <a:t>Swagger</a:t>
          </a:r>
          <a:r>
            <a:rPr lang="tr-TR" sz="1400" b="0" kern="1200" dirty="0"/>
            <a:t> UI</a:t>
          </a:r>
        </a:p>
      </dsp:txBody>
      <dsp:txXfrm>
        <a:off x="928378" y="1642489"/>
        <a:ext cx="2722828" cy="927782"/>
      </dsp:txXfrm>
    </dsp:sp>
    <dsp:sp modelId="{D05650FD-24DF-4DBE-91B3-2054498F2915}">
      <dsp:nvSpPr>
        <dsp:cNvPr id="0" name=""/>
        <dsp:cNvSpPr/>
      </dsp:nvSpPr>
      <dsp:spPr>
        <a:xfrm>
          <a:off x="4249806" y="357266"/>
          <a:ext cx="2823210" cy="1028164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400" b="1" i="0" kern="1200" baseline="0" dirty="0" err="1"/>
            <a:t>Map</a:t>
          </a:r>
          <a:r>
            <a:rPr lang="tr-TR" sz="1400" b="1" i="0" kern="1200" baseline="0" dirty="0"/>
            <a:t> Operations:</a:t>
          </a:r>
          <a:r>
            <a:rPr lang="tr-TR" sz="1400" b="0" i="0" kern="1200" baseline="0" dirty="0"/>
            <a:t> </a:t>
          </a:r>
          <a:r>
            <a:rPr lang="tr-TR" sz="1400" b="0" i="0" kern="1200" baseline="0" dirty="0" err="1"/>
            <a:t>Users</a:t>
          </a:r>
          <a:r>
            <a:rPr lang="tr-TR" sz="1400" b="0" i="0" kern="1200" baseline="0" dirty="0"/>
            <a:t> can </a:t>
          </a:r>
          <a:r>
            <a:rPr lang="tr-TR" sz="1400" b="0" i="0" kern="1200" baseline="0" dirty="0" err="1"/>
            <a:t>click</a:t>
          </a:r>
          <a:r>
            <a:rPr lang="tr-TR" sz="1400" b="0" i="0" kern="1200" baseline="0" dirty="0"/>
            <a:t> on </a:t>
          </a:r>
          <a:r>
            <a:rPr lang="tr-TR" sz="1400" b="0" i="0" kern="1200" baseline="0" dirty="0" err="1"/>
            <a:t>the</a:t>
          </a:r>
          <a:r>
            <a:rPr lang="tr-TR" sz="1400" b="0" i="0" kern="1200" baseline="0" dirty="0"/>
            <a:t> </a:t>
          </a:r>
          <a:r>
            <a:rPr lang="tr-TR" sz="1400" b="0" i="0" kern="1200" baseline="0" dirty="0" err="1"/>
            <a:t>map</a:t>
          </a:r>
          <a:r>
            <a:rPr lang="tr-TR" sz="1400" b="0" i="0" kern="1200" baseline="0" dirty="0"/>
            <a:t> </a:t>
          </a:r>
          <a:r>
            <a:rPr lang="tr-TR" sz="1400" b="0" i="0" kern="1200" baseline="0" dirty="0" err="1"/>
            <a:t>to</a:t>
          </a:r>
          <a:r>
            <a:rPr lang="tr-TR" sz="1400" b="0" i="0" kern="1200" baseline="0" dirty="0"/>
            <a:t> </a:t>
          </a:r>
          <a:r>
            <a:rPr lang="tr-TR" sz="1400" b="0" i="0" kern="1200" baseline="0" dirty="0" err="1"/>
            <a:t>create</a:t>
          </a:r>
          <a:r>
            <a:rPr lang="tr-TR" sz="1400" b="0" i="0" kern="1200" baseline="0" dirty="0"/>
            <a:t> </a:t>
          </a:r>
          <a:r>
            <a:rPr lang="tr-TR" sz="1400" b="0" i="0" kern="1200" baseline="0" dirty="0" err="1"/>
            <a:t>new</a:t>
          </a:r>
          <a:r>
            <a:rPr lang="tr-TR" sz="1400" b="0" i="0" kern="1200" baseline="0" dirty="0"/>
            <a:t> </a:t>
          </a:r>
          <a:r>
            <a:rPr lang="tr-TR" sz="1400" b="0" i="0" kern="1200" baseline="0" dirty="0" err="1"/>
            <a:t>event</a:t>
          </a:r>
          <a:r>
            <a:rPr lang="tr-TR" sz="1400" b="0" i="0" kern="1200" baseline="0" dirty="0"/>
            <a:t> </a:t>
          </a:r>
          <a:r>
            <a:rPr lang="tr-TR" sz="1400" b="0" i="0" kern="1200" baseline="0" dirty="0" err="1"/>
            <a:t>markers</a:t>
          </a:r>
          <a:r>
            <a:rPr lang="tr-TR" sz="1400" b="0" i="0" kern="1200" baseline="0" dirty="0"/>
            <a:t> </a:t>
          </a:r>
          <a:r>
            <a:rPr lang="tr-TR" sz="1400" b="0" i="0" kern="1200" baseline="0" dirty="0" err="1"/>
            <a:t>with</a:t>
          </a:r>
          <a:r>
            <a:rPr lang="tr-TR" sz="1400" b="0" i="0" kern="1200" baseline="0" dirty="0"/>
            <a:t> </a:t>
          </a:r>
          <a:r>
            <a:rPr lang="tr-TR" sz="1400" b="0" i="0" kern="1200" baseline="0" dirty="0" err="1"/>
            <a:t>specific</a:t>
          </a:r>
          <a:r>
            <a:rPr lang="tr-TR" sz="1400" b="0" i="0" kern="1200" baseline="0" dirty="0"/>
            <a:t> </a:t>
          </a:r>
          <a:r>
            <a:rPr lang="tr-TR" sz="1400" b="0" i="0" kern="1200" baseline="0" dirty="0" err="1"/>
            <a:t>details</a:t>
          </a:r>
          <a:r>
            <a:rPr lang="tr-TR" sz="1400" b="0" i="0" kern="1200" baseline="0" dirty="0"/>
            <a:t>.</a:t>
          </a:r>
          <a:endParaRPr lang="tr-TR" sz="1400" kern="1200" dirty="0"/>
        </a:p>
      </dsp:txBody>
      <dsp:txXfrm>
        <a:off x="4299997" y="407457"/>
        <a:ext cx="2722828" cy="927782"/>
      </dsp:txXfrm>
    </dsp:sp>
    <dsp:sp modelId="{F2CE2B02-0DF9-4C7F-8145-EF66FC32D213}">
      <dsp:nvSpPr>
        <dsp:cNvPr id="0" name=""/>
        <dsp:cNvSpPr/>
      </dsp:nvSpPr>
      <dsp:spPr>
        <a:xfrm>
          <a:off x="4249806" y="1554541"/>
          <a:ext cx="2823210" cy="1028164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400" b="1" i="0" kern="1200" baseline="0" dirty="0"/>
            <a:t>Live Dashboard:</a:t>
          </a:r>
          <a:r>
            <a:rPr lang="tr-TR" sz="1400" b="0" i="0" kern="1200" baseline="0" dirty="0"/>
            <a:t> An </a:t>
          </a:r>
          <a:r>
            <a:rPr lang="tr-TR" sz="1400" b="0" i="0" kern="1200" baseline="0" dirty="0" err="1"/>
            <a:t>interactive</a:t>
          </a:r>
          <a:r>
            <a:rPr lang="tr-TR" sz="1400" b="0" i="0" kern="1200" baseline="0" dirty="0"/>
            <a:t> </a:t>
          </a:r>
          <a:r>
            <a:rPr lang="tr-TR" sz="1400" b="0" i="0" kern="1200" baseline="0" dirty="0" err="1"/>
            <a:t>sidebar</a:t>
          </a:r>
          <a:r>
            <a:rPr lang="tr-TR" sz="1400" b="0" i="0" kern="1200" baseline="0" dirty="0"/>
            <a:t> </a:t>
          </a:r>
          <a:r>
            <a:rPr lang="tr-TR" sz="1400" b="0" i="0" kern="1200" baseline="0" dirty="0" err="1"/>
            <a:t>that</a:t>
          </a:r>
          <a:r>
            <a:rPr lang="tr-TR" sz="1400" b="0" i="0" kern="1200" baseline="0" dirty="0"/>
            <a:t> </a:t>
          </a:r>
          <a:r>
            <a:rPr lang="tr-TR" sz="1400" b="0" i="0" kern="1200" baseline="0" dirty="0" err="1"/>
            <a:t>lists</a:t>
          </a:r>
          <a:r>
            <a:rPr lang="tr-TR" sz="1400" b="0" i="0" kern="1200" baseline="0" dirty="0"/>
            <a:t> </a:t>
          </a:r>
          <a:r>
            <a:rPr lang="tr-TR" sz="1400" b="0" i="0" kern="1200" baseline="0" dirty="0" err="1"/>
            <a:t>all</a:t>
          </a:r>
          <a:r>
            <a:rPr lang="tr-TR" sz="1400" b="0" i="0" kern="1200" baseline="0" dirty="0"/>
            <a:t> </a:t>
          </a:r>
          <a:r>
            <a:rPr lang="tr-TR" sz="1400" b="0" i="0" kern="1200" baseline="0" dirty="0" err="1"/>
            <a:t>current</a:t>
          </a:r>
          <a:r>
            <a:rPr lang="tr-TR" sz="1400" b="0" i="0" kern="1200" baseline="0" dirty="0"/>
            <a:t> </a:t>
          </a:r>
          <a:r>
            <a:rPr lang="tr-TR" sz="1400" b="0" i="0" kern="1200" baseline="0" dirty="0" err="1"/>
            <a:t>events</a:t>
          </a:r>
          <a:r>
            <a:rPr lang="tr-TR" sz="1400" b="0" i="0" kern="1200" baseline="0" dirty="0"/>
            <a:t>, </a:t>
          </a:r>
          <a:r>
            <a:rPr lang="tr-TR" sz="1400" b="0" i="0" kern="1200" baseline="0" dirty="0" err="1"/>
            <a:t>allowing</a:t>
          </a:r>
          <a:r>
            <a:rPr lang="tr-TR" sz="1400" b="0" i="0" kern="1200" baseline="0" dirty="0"/>
            <a:t> </a:t>
          </a:r>
          <a:r>
            <a:rPr lang="tr-TR" sz="1400" b="0" i="0" kern="1200" baseline="0" dirty="0" err="1"/>
            <a:t>for</a:t>
          </a:r>
          <a:r>
            <a:rPr lang="tr-TR" sz="1400" b="0" i="0" kern="1200" baseline="0" dirty="0"/>
            <a:t> </a:t>
          </a:r>
          <a:r>
            <a:rPr lang="tr-TR" sz="1400" b="0" i="0" kern="1200" baseline="0" dirty="0" err="1"/>
            <a:t>easy</a:t>
          </a:r>
          <a:r>
            <a:rPr lang="tr-TR" sz="1400" b="0" i="0" kern="1200" baseline="0" dirty="0"/>
            <a:t> </a:t>
          </a:r>
          <a:r>
            <a:rPr lang="tr-TR" sz="1400" b="0" i="0" kern="1200" baseline="0" dirty="0" err="1"/>
            <a:t>management</a:t>
          </a:r>
          <a:r>
            <a:rPr lang="tr-TR" sz="1400" b="0" i="0" kern="1200" baseline="0" dirty="0"/>
            <a:t> </a:t>
          </a:r>
          <a:r>
            <a:rPr lang="tr-TR" sz="1400" b="0" i="0" kern="1200" baseline="0" dirty="0" err="1"/>
            <a:t>and</a:t>
          </a:r>
          <a:r>
            <a:rPr lang="tr-TR" sz="1400" b="0" i="0" kern="1200" baseline="0" dirty="0"/>
            <a:t> </a:t>
          </a:r>
          <a:r>
            <a:rPr lang="tr-TR" sz="1400" b="0" i="0" kern="1200" baseline="0" dirty="0" err="1"/>
            <a:t>deletion</a:t>
          </a:r>
          <a:r>
            <a:rPr lang="tr-TR" sz="1400" b="0" i="0" kern="1200" baseline="0" dirty="0"/>
            <a:t>.</a:t>
          </a:r>
          <a:endParaRPr lang="tr-TR" sz="1400" kern="1200" dirty="0"/>
        </a:p>
      </dsp:txBody>
      <dsp:txXfrm>
        <a:off x="4299997" y="1604732"/>
        <a:ext cx="2722828" cy="9277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yramid2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alg type="composite"/>
    <dgm:shape xmlns:r="http://schemas.openxmlformats.org/officeDocument/2006/relationships" r:blip="">
      <dgm:adjLst/>
    </dgm:shape>
    <dgm:presOf/>
    <dgm:varLst>
      <dgm:dir/>
      <dgm:resizeHandles/>
    </dgm:varLst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tr-TR" dirty="0"/>
          </a:p>
        </p:txBody>
      </p:sp>
      <p:sp>
        <p:nvSpPr>
          <p:cNvPr id="3" name="Tarih Yer Tutucusu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FEF4BBA-1D02-491A-B559-2424852D2AB4}" type="datetime1">
              <a:rPr lang="tr-TR" smtClean="0"/>
              <a:t>15.01.2026</a:t>
            </a:fld>
            <a:endParaRPr lang="tr-TR" dirty="0"/>
          </a:p>
        </p:txBody>
      </p:sp>
      <p:sp>
        <p:nvSpPr>
          <p:cNvPr id="4" name="Alt Bilgi Yer Tutucusu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tr-TR" dirty="0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1DAC83C-4E6E-41C1-9402-F38530AF9B0B}" type="slidenum">
              <a:rPr lang="tr-TR" smtClean="0"/>
              <a:t>‹#›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70586252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tr-TR" noProof="0" dirty="0"/>
          </a:p>
        </p:txBody>
      </p:sp>
      <p:sp>
        <p:nvSpPr>
          <p:cNvPr id="3" name="Tarih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DB04B7E-8637-4EB3-984F-BAD19CB746DE}" type="datetime1">
              <a:rPr lang="tr-TR" noProof="0" smtClean="0"/>
              <a:t>15.01.2026</a:t>
            </a:fld>
            <a:endParaRPr lang="tr-TR" noProof="0" dirty="0"/>
          </a:p>
        </p:txBody>
      </p:sp>
      <p:sp>
        <p:nvSpPr>
          <p:cNvPr id="4" name="Slayt Görüntüsü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tr-TR" noProof="0" dirty="0"/>
          </a:p>
        </p:txBody>
      </p:sp>
      <p:sp>
        <p:nvSpPr>
          <p:cNvPr id="5" name="Notlar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tr-TR" noProof="0" dirty="0"/>
              <a:t>Asıl metin stillerini düzenlemek için tıklayın</a:t>
            </a:r>
          </a:p>
          <a:p>
            <a:pPr lvl="1" rtl="0"/>
            <a:r>
              <a:rPr lang="tr-TR" noProof="0" dirty="0"/>
              <a:t>İkinci düzey</a:t>
            </a:r>
          </a:p>
          <a:p>
            <a:pPr lvl="2" rtl="0"/>
            <a:r>
              <a:rPr lang="tr-TR" noProof="0" dirty="0"/>
              <a:t>Üçüncü düzey</a:t>
            </a:r>
          </a:p>
          <a:p>
            <a:pPr lvl="3" rtl="0"/>
            <a:r>
              <a:rPr lang="tr-TR" noProof="0" dirty="0"/>
              <a:t>Dördüncü düzey</a:t>
            </a:r>
          </a:p>
          <a:p>
            <a:pPr lvl="4" rtl="0"/>
            <a:r>
              <a:rPr lang="tr-TR" noProof="0" dirty="0"/>
              <a:t>Beşinci düzey</a:t>
            </a:r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tr-TR" noProof="0" dirty="0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C112EAA-B504-4DE4-86AF-9234CC185AA8}" type="slidenum">
              <a:rPr lang="tr-TR" noProof="0" smtClean="0"/>
              <a:t>‹#›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3370087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lar Yer Tutucusu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EC112EAA-B504-4DE4-86AF-9234CC185AA8}" type="slidenum">
              <a:rPr lang="tr-TR" smtClean="0"/>
              <a:t>1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998529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lar Yer Tutucusu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EC112EAA-B504-4DE4-86AF-9234CC185AA8}" type="slidenum">
              <a:rPr lang="tr-TR" smtClean="0"/>
              <a:t>2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4688416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FB247F-AFA0-03C3-15F0-DF31175509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>
            <a:extLst>
              <a:ext uri="{FF2B5EF4-FFF2-40B4-BE49-F238E27FC236}">
                <a16:creationId xmlns:a16="http://schemas.microsoft.com/office/drawing/2014/main" id="{C5D3507A-2AE8-395F-19CC-1CFC456F1BC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lar Yer Tutucusu 2">
            <a:extLst>
              <a:ext uri="{FF2B5EF4-FFF2-40B4-BE49-F238E27FC236}">
                <a16:creationId xmlns:a16="http://schemas.microsoft.com/office/drawing/2014/main" id="{3D9E511F-2FE3-15FA-0549-E0AF06DA1D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r-TR" dirty="0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AE5641B9-54F1-8FB5-FCE1-41C2E37995F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EC112EAA-B504-4DE4-86AF-9234CC185AA8}" type="slidenum">
              <a:rPr lang="tr-TR" smtClean="0"/>
              <a:t>5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5212026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EEC54C-AF17-8C3B-F02F-79E5DEEACA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>
            <a:extLst>
              <a:ext uri="{FF2B5EF4-FFF2-40B4-BE49-F238E27FC236}">
                <a16:creationId xmlns:a16="http://schemas.microsoft.com/office/drawing/2014/main" id="{CADAFC92-C61A-A332-82F1-FE02D24EEE8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lar Yer Tutucusu 2">
            <a:extLst>
              <a:ext uri="{FF2B5EF4-FFF2-40B4-BE49-F238E27FC236}">
                <a16:creationId xmlns:a16="http://schemas.microsoft.com/office/drawing/2014/main" id="{3B7BEC01-A1DA-8C4D-3BF4-5036C1F9E4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r-TR" dirty="0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C3000E64-0259-06E8-8C46-8179DE2C665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EC112EAA-B504-4DE4-86AF-9234CC185AA8}" type="slidenum">
              <a:rPr lang="tr-TR" smtClean="0"/>
              <a:t>6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9199434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FE5307-A8A4-53F2-DB2B-41AD54DFFB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>
            <a:extLst>
              <a:ext uri="{FF2B5EF4-FFF2-40B4-BE49-F238E27FC236}">
                <a16:creationId xmlns:a16="http://schemas.microsoft.com/office/drawing/2014/main" id="{D9E4F7C4-0E78-5E3C-0994-4EC8A27E579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lar Yer Tutucusu 2">
            <a:extLst>
              <a:ext uri="{FF2B5EF4-FFF2-40B4-BE49-F238E27FC236}">
                <a16:creationId xmlns:a16="http://schemas.microsoft.com/office/drawing/2014/main" id="{313BA645-BA44-F9CB-1627-EFB9074280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r-TR" dirty="0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2B619C08-8D0A-1377-1157-094C25F0541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EC112EAA-B504-4DE4-86AF-9234CC185AA8}" type="slidenum">
              <a:rPr lang="tr-TR" smtClean="0"/>
              <a:t>8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0517716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Serbest 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91" name="Serbest 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92" name="Serbest 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93" name="Serbest 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94" name="Serbest 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95" name="Serbest 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96" name="Serbest 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97" name="Serbest 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98" name="Serbest 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99" name="Serbest 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100" name="Serbest 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101" name="Serbest 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102" name="Serbest 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103" name="Serbest 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104" name="Serbest 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105" name="Serbest 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106" name="Serbest 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107" name="Serbest 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108" name="Serbest 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</p:grpSp>
      <p:grpSp>
        <p:nvGrpSpPr>
          <p:cNvPr id="9" name="Gr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Dikdörtgen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tr-TR"/>
            </a:p>
          </p:txBody>
        </p:sp>
        <p:sp>
          <p:nvSpPr>
            <p:cNvPr id="40" name="İkizkenar Üçgen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tr-TR"/>
            </a:p>
          </p:txBody>
        </p:sp>
        <p:sp>
          <p:nvSpPr>
            <p:cNvPr id="41" name="Dikdörtgen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tr-TR"/>
            </a:p>
          </p:txBody>
        </p:sp>
      </p:grpSp>
      <p:sp>
        <p:nvSpPr>
          <p:cNvPr id="2" name="Başlık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rtlCol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pPr rtl="0"/>
            <a:r>
              <a:rPr lang="tr-TR" noProof="0"/>
              <a:t>Asıl başlık stilini düzenlemek için tıklayın</a:t>
            </a:r>
            <a:endParaRPr lang="tr-TR" noProof="0" dirty="0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tr-TR" noProof="0"/>
              <a:t>Asıl alt başlık stilini düzenlemek için tıklayın</a:t>
            </a:r>
            <a:endParaRPr lang="tr-TR" noProof="0" dirty="0"/>
          </a:p>
        </p:txBody>
      </p:sp>
      <p:sp>
        <p:nvSpPr>
          <p:cNvPr id="4" name="Tarih Yer Tutucusu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pPr rtl="0"/>
            <a:fld id="{C6CEBA86-7681-4EBC-9649-8C9D60B2DCDC}" type="datetime1">
              <a:rPr lang="tr-TR" noProof="0" smtClean="0"/>
              <a:t>15.01.2026</a:t>
            </a:fld>
            <a:endParaRPr lang="tr-TR" noProof="0" dirty="0"/>
          </a:p>
        </p:txBody>
      </p:sp>
      <p:sp>
        <p:nvSpPr>
          <p:cNvPr id="5" name="Alt Bilgi Yer Tutucusu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 rtlCol="0"/>
          <a:lstStyle>
            <a:lvl1pPr algn="ctr">
              <a:defRPr/>
            </a:lvl1pPr>
          </a:lstStyle>
          <a:p>
            <a:pPr rtl="0"/>
            <a:endParaRPr lang="tr-TR" noProof="0" dirty="0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 rtlCol="0"/>
          <a:lstStyle/>
          <a:p>
            <a:pPr rtl="0"/>
            <a:fld id="{6D22F896-40B5-4ADD-8801-0D06FADFA095}" type="slidenum">
              <a:rPr lang="tr-TR" noProof="0" smtClean="0"/>
              <a:t>‹#›</a:t>
            </a:fld>
            <a:endParaRPr lang="tr-TR" noProof="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Serbest 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Serbest 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Serbest 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Serbest 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Serbest 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Serbest 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Serbest 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Serbest 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Serbest 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Serbest 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Serbest 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Serbest 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Serbest 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Serbest 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Serbest 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Serbest 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Serbest 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Serbest 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Serbest 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Serbest 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Serbest 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Dikdörtgen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İkizkenar Üçgen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Dikdörtgen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 rtlCol="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pPr rtl="0"/>
            <a:r>
              <a:rPr lang="tr-TR" noProof="0"/>
              <a:t>Asıl başlık stilini düzenlemek için tıklayın</a:t>
            </a:r>
            <a:endParaRPr lang="tr-TR" noProof="0" dirty="0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 rtlCol="0"/>
          <a:lstStyle/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  <a:endParaRPr lang="tr-TR" noProof="0" dirty="0"/>
          </a:p>
        </p:txBody>
      </p:sp>
      <p:sp>
        <p:nvSpPr>
          <p:cNvPr id="4" name="Tarih Yer Tutucus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EE3186C-5E4B-4E13-9DAF-5D2ECD7B1398}" type="datetime1">
              <a:rPr lang="tr-TR" noProof="0" smtClean="0"/>
              <a:t>15.01.2026</a:t>
            </a:fld>
            <a:endParaRPr lang="tr-TR" noProof="0" dirty="0"/>
          </a:p>
        </p:txBody>
      </p:sp>
      <p:sp>
        <p:nvSpPr>
          <p:cNvPr id="5" name="Alt Bilgi Yer Tutucusu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tr-TR" noProof="0" dirty="0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tr-TR" noProof="0" smtClean="0"/>
              <a:t>‹#›</a:t>
            </a:fld>
            <a:endParaRPr lang="tr-TR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Serbest 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Serbest 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Serbest 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Serbest 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Serbest 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Serbest 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Serbest 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Serbest 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Serbest 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Serbest 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Serbest 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Serbest 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Serbest 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Serbest 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Serbest 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Serbest 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Serbest 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Serbest 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Serbest 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Serbest 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Serbest 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Dikdörtgen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İkizkenar Üçgen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Dikdörtgen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Dikey Başlık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 rtlCol="0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pPr rtl="0"/>
            <a:r>
              <a:rPr lang="tr-TR" noProof="0"/>
              <a:t>Asıl başlık stilini düzenlemek için tıklayın</a:t>
            </a:r>
            <a:endParaRPr lang="tr-TR" noProof="0" dirty="0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 rtlCol="0"/>
          <a:lstStyle/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  <a:endParaRPr lang="tr-TR" noProof="0" dirty="0"/>
          </a:p>
        </p:txBody>
      </p:sp>
      <p:sp>
        <p:nvSpPr>
          <p:cNvPr id="4" name="Tarih Yer Tutucusu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rtlCol="0"/>
          <a:lstStyle/>
          <a:p>
            <a:pPr rtl="0"/>
            <a:fld id="{075F5D12-5005-4D04-A660-14A9164F9980}" type="datetime1">
              <a:rPr lang="tr-TR" noProof="0" smtClean="0"/>
              <a:t>15.01.2026</a:t>
            </a:fld>
            <a:endParaRPr lang="tr-TR" noProof="0" dirty="0"/>
          </a:p>
        </p:txBody>
      </p:sp>
      <p:sp>
        <p:nvSpPr>
          <p:cNvPr id="5" name="Alt Bilgi Yer Tutucusu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 rtlCol="0"/>
          <a:lstStyle/>
          <a:p>
            <a:pPr rtl="0"/>
            <a:endParaRPr lang="tr-TR" noProof="0" dirty="0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 rtlCol="0"/>
          <a:lstStyle/>
          <a:p>
            <a:pPr rtl="0"/>
            <a:fld id="{6D22F896-40B5-4ADD-8801-0D06FADFA095}" type="slidenum">
              <a:rPr lang="tr-TR" noProof="0" smtClean="0"/>
              <a:t>‹#›</a:t>
            </a:fld>
            <a:endParaRPr lang="tr-TR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Serbest 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82" name="Serbest 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83" name="Serbest 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84" name="Serbest 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85" name="Serbest 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86" name="Serbest 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87" name="Serbest 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88" name="Serbest 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89" name="Serbest 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90" name="Serbest 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91" name="Serbest 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92" name="Serbest 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93" name="Serbest 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94" name="Serbest 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95" name="Serbest 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96" name="Serbest 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97" name="Serbest 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98" name="Serbest 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99" name="Serbest 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100" name="Serbest 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101" name="Serbest 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</p:grpSp>
      <p:grpSp>
        <p:nvGrpSpPr>
          <p:cNvPr id="27" name="Gr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Dikdörtgen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tr-TR"/>
            </a:p>
          </p:txBody>
        </p:sp>
        <p:sp>
          <p:nvSpPr>
            <p:cNvPr id="29" name="İkizkenar Üçgen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tr-TR"/>
            </a:p>
          </p:txBody>
        </p:sp>
        <p:sp>
          <p:nvSpPr>
            <p:cNvPr id="30" name="Dikdörtgen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tr-TR"/>
            </a:p>
          </p:txBody>
        </p:sp>
      </p:grpSp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 rtlCol="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pPr rtl="0"/>
            <a:r>
              <a:rPr lang="tr-TR" noProof="0"/>
              <a:t>Asıl başlık stilini düzenlemek için tıklayın</a:t>
            </a:r>
            <a:endParaRPr lang="tr-TR" noProof="0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rtlCol="0" anchor="ctr"/>
          <a:lstStyle/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  <a:endParaRPr lang="tr-TR" noProof="0" dirty="0"/>
          </a:p>
        </p:txBody>
      </p:sp>
      <p:sp>
        <p:nvSpPr>
          <p:cNvPr id="4" name="Tarih Yer Tutucus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A02D6B2-0B3D-4142-8B5E-7303CC54B30B}" type="datetime1">
              <a:rPr lang="tr-TR" noProof="0" smtClean="0"/>
              <a:t>15.01.2026</a:t>
            </a:fld>
            <a:endParaRPr lang="tr-TR" noProof="0" dirty="0"/>
          </a:p>
        </p:txBody>
      </p:sp>
      <p:sp>
        <p:nvSpPr>
          <p:cNvPr id="5" name="Alt Bilgi Yer Tutucusu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tr-TR" noProof="0" dirty="0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tr-TR" noProof="0" smtClean="0"/>
              <a:t>‹#›</a:t>
            </a:fld>
            <a:endParaRPr lang="tr-TR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Başlığ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Serbest 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Serbest 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Serbest 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Serbest 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Serbest 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Serbest 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Serbest 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Serbest 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Serbest 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Serbest 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Serbest 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Serbest 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Serbest 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Serbest 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Serbest 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Serbest 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Serbest 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Serbest 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Serbest 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Dikdörtgen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İkizkenar Üçgen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Dikdörtgen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rtlCol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pPr rtl="0"/>
            <a:r>
              <a:rPr lang="tr-TR" noProof="0"/>
              <a:t>Asıl başlık stilini düzenlemek için tıklayın</a:t>
            </a:r>
            <a:endParaRPr lang="tr-TR" noProof="0" dirty="0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 rtlCol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tr-TR" noProof="0"/>
              <a:t>Asıl metin stillerini düzenlemek için tıklayın</a:t>
            </a:r>
          </a:p>
        </p:txBody>
      </p:sp>
      <p:sp>
        <p:nvSpPr>
          <p:cNvPr id="4" name="Tarih Yer Tutucusu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rtlCol="0"/>
          <a:lstStyle/>
          <a:p>
            <a:pPr rtl="0"/>
            <a:fld id="{C1E6A023-7D2F-4923-9C42-9B29549124D7}" type="datetime1">
              <a:rPr lang="tr-TR" noProof="0" smtClean="0"/>
              <a:t>15.01.2026</a:t>
            </a:fld>
            <a:endParaRPr lang="tr-TR" noProof="0" dirty="0"/>
          </a:p>
        </p:txBody>
      </p:sp>
      <p:sp>
        <p:nvSpPr>
          <p:cNvPr id="5" name="Alt Bilgi Yer Tutucusu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 rtlCol="0"/>
          <a:lstStyle>
            <a:lvl1pPr algn="ctr">
              <a:defRPr/>
            </a:lvl1pPr>
          </a:lstStyle>
          <a:p>
            <a:pPr rtl="0"/>
            <a:endParaRPr lang="tr-TR" noProof="0" dirty="0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 rtlCol="0"/>
          <a:lstStyle/>
          <a:p>
            <a:pPr rtl="0"/>
            <a:fld id="{6D22F896-40B5-4ADD-8801-0D06FADFA095}" type="slidenum">
              <a:rPr lang="tr-TR" noProof="0" smtClean="0"/>
              <a:t>‹#›</a:t>
            </a:fld>
            <a:endParaRPr lang="tr-TR" noProof="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Serbest 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39" name="Serbest 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40" name="Serbest 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41" name="Serbest 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42" name="Serbest 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43" name="Serbest 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44" name="Serbest 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45" name="Serbest 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46" name="Serbest 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47" name="Serbest 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48" name="Serbest 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49" name="Serbest 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50" name="Serbest 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51" name="Serbest 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52" name="Serbest 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53" name="Serbest 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54" name="Serbest 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55" name="Serbest 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56" name="Serbest 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57" name="Serbest 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58" name="Serbest 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</p:grpSp>
      <p:grpSp>
        <p:nvGrpSpPr>
          <p:cNvPr id="59" name="Gr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Dikdörtgen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tr-TR"/>
            </a:p>
          </p:txBody>
        </p:sp>
        <p:sp>
          <p:nvSpPr>
            <p:cNvPr id="61" name="İkizkenar Üçgen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tr-TR"/>
            </a:p>
          </p:txBody>
        </p:sp>
        <p:sp>
          <p:nvSpPr>
            <p:cNvPr id="62" name="Dikdörtgen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tr-TR"/>
            </a:p>
          </p:txBody>
        </p:sp>
      </p:grpSp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 rtlCol="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pPr rtl="0"/>
            <a:r>
              <a:rPr lang="tr-TR" noProof="0"/>
              <a:t>Asıl başlık stilini düzenlemek için tıklayın</a:t>
            </a:r>
            <a:endParaRPr lang="tr-TR" noProof="0" dirty="0"/>
          </a:p>
        </p:txBody>
      </p:sp>
      <p:sp>
        <p:nvSpPr>
          <p:cNvPr id="3" name="İçerik Yer Tutucusu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 rtlCol="0"/>
          <a:lstStyle/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  <a:endParaRPr lang="tr-TR" noProof="0" dirty="0"/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 rtlCol="0"/>
          <a:lstStyle/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  <a:endParaRPr lang="tr-TR" noProof="0" dirty="0"/>
          </a:p>
        </p:txBody>
      </p:sp>
      <p:sp>
        <p:nvSpPr>
          <p:cNvPr id="5" name="Tarih Yer Tutucusu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rtlCol="0"/>
          <a:lstStyle/>
          <a:p>
            <a:pPr rtl="0"/>
            <a:fld id="{5D369460-AF9C-42C4-9779-C30EC2A995E6}" type="datetime1">
              <a:rPr lang="tr-TR" noProof="0" smtClean="0"/>
              <a:t>15.01.2026</a:t>
            </a:fld>
            <a:endParaRPr lang="tr-TR" noProof="0" dirty="0"/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 rtlCol="0"/>
          <a:lstStyle/>
          <a:p>
            <a:pPr rtl="0"/>
            <a:endParaRPr lang="tr-TR" noProof="0" dirty="0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 rtlCol="0"/>
          <a:lstStyle/>
          <a:p>
            <a:pPr rtl="0"/>
            <a:fld id="{6D22F896-40B5-4ADD-8801-0D06FADFA095}" type="slidenum">
              <a:rPr lang="tr-TR" noProof="0" smtClean="0"/>
              <a:t>‹#›</a:t>
            </a:fld>
            <a:endParaRPr lang="tr-TR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Serbest 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Serbest 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Serbest 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Serbest 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Serbest 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Serbest 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Serbest 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Serbest 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Serbest 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Serbest 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Serbest 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Serbest 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Serbest 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Serbest 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Serbest 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Serbest 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Serbest 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Serbest 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Serbest 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Serbest 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Serbest 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Dikdörtgen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İkizkenar Üçgen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Dikdörtgen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 rtlCol="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pPr rtl="0"/>
            <a:r>
              <a:rPr lang="tr-TR" noProof="0"/>
              <a:t>Asıl başlık stilini düzenlemek için tıklayın</a:t>
            </a:r>
            <a:endParaRPr lang="tr-TR" noProof="0" dirty="0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rtlCol="0"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tr-TR" noProof="0"/>
              <a:t>Asıl metin stillerini düzenlemek için tıklayın</a:t>
            </a:r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 rtlCol="0"/>
          <a:lstStyle/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  <a:endParaRPr lang="tr-TR" noProof="0" dirty="0"/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rtlCol="0"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tr-TR" noProof="0"/>
              <a:t>Asıl metin stillerini düzenlemek için tıklayın</a:t>
            </a:r>
          </a:p>
        </p:txBody>
      </p:sp>
      <p:sp>
        <p:nvSpPr>
          <p:cNvPr id="6" name="İçerik Yer Tutucusu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 rtlCol="0"/>
          <a:lstStyle/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  <a:endParaRPr lang="tr-TR" noProof="0" dirty="0"/>
          </a:p>
        </p:txBody>
      </p:sp>
      <p:sp>
        <p:nvSpPr>
          <p:cNvPr id="7" name="Tarih Yer Tutucusu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rtlCol="0"/>
          <a:lstStyle/>
          <a:p>
            <a:pPr rtl="0"/>
            <a:fld id="{DF62F373-051F-4999-A9F5-7BE3DA5078C8}" type="datetime1">
              <a:rPr lang="tr-TR" noProof="0" smtClean="0"/>
              <a:t>15.01.2026</a:t>
            </a:fld>
            <a:endParaRPr lang="tr-TR" noProof="0" dirty="0"/>
          </a:p>
        </p:txBody>
      </p:sp>
      <p:sp>
        <p:nvSpPr>
          <p:cNvPr id="8" name="Alt Bilgi Yer Tutucusu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 rtlCol="0"/>
          <a:lstStyle/>
          <a:p>
            <a:pPr rtl="0"/>
            <a:endParaRPr lang="tr-TR" noProof="0" dirty="0"/>
          </a:p>
        </p:txBody>
      </p:sp>
      <p:sp>
        <p:nvSpPr>
          <p:cNvPr id="9" name="Slayt Numarası Yer Tutucusu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 rtlCol="0"/>
          <a:lstStyle/>
          <a:p>
            <a:pPr rtl="0"/>
            <a:fld id="{6D22F896-40B5-4ADD-8801-0D06FADFA095}" type="slidenum">
              <a:rPr lang="tr-TR" noProof="0" smtClean="0"/>
              <a:t>‹#›</a:t>
            </a:fld>
            <a:endParaRPr lang="tr-TR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Serbest 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Serbest 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Serbest 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Serbest 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Serbest 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Serbest 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Serbest 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Serbest 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Serbest 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Serbest 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Serbest 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Serbest 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Serbest 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Serbest 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Serbest 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Serbest 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Serbest 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Serbest 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Serbest 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Serbest 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Serbest 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Dikdörtgen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İkizkenar Üçgen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Dikdörtgen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 rtlCol="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pPr rtl="0"/>
            <a:r>
              <a:rPr lang="tr-TR" noProof="0"/>
              <a:t>Asıl başlık stilini düzenlemek için tıklayın</a:t>
            </a:r>
            <a:endParaRPr lang="tr-TR" noProof="0" dirty="0"/>
          </a:p>
        </p:txBody>
      </p:sp>
      <p:sp>
        <p:nvSpPr>
          <p:cNvPr id="3" name="Tarih Yer Tutucusu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1648F6B-2965-49DE-927A-2890DA1350F6}" type="datetime1">
              <a:rPr lang="tr-TR" noProof="0" smtClean="0"/>
              <a:t>15.01.2026</a:t>
            </a:fld>
            <a:endParaRPr lang="tr-TR" noProof="0" dirty="0"/>
          </a:p>
        </p:txBody>
      </p:sp>
      <p:sp>
        <p:nvSpPr>
          <p:cNvPr id="4" name="Alt Bilgi Yer Tutucusu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tr-TR" noProof="0" dirty="0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tr-TR" noProof="0" smtClean="0"/>
              <a:t>‹#›</a:t>
            </a:fld>
            <a:endParaRPr lang="tr-TR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rih Yer Tutucusu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rtlCol="0"/>
          <a:lstStyle/>
          <a:p>
            <a:pPr rtl="0"/>
            <a:fld id="{718363A1-50DD-4CC1-B1A9-5145DBC9154A}" type="datetime1">
              <a:rPr lang="tr-TR" noProof="0" smtClean="0"/>
              <a:t>15.01.2026</a:t>
            </a:fld>
            <a:endParaRPr lang="tr-TR" noProof="0" dirty="0"/>
          </a:p>
        </p:txBody>
      </p:sp>
      <p:sp>
        <p:nvSpPr>
          <p:cNvPr id="3" name="Alt Bilgi Yer Tutucusu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 rtlCol="0"/>
          <a:lstStyle/>
          <a:p>
            <a:pPr rtl="0"/>
            <a:endParaRPr lang="tr-TR" noProof="0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 rtlCol="0"/>
          <a:lstStyle/>
          <a:p>
            <a:pPr rtl="0"/>
            <a:fld id="{6D22F896-40B5-4ADD-8801-0D06FADFA095}" type="slidenum">
              <a:rPr lang="tr-TR" noProof="0" smtClean="0"/>
              <a:t>‹#›</a:t>
            </a:fld>
            <a:endParaRPr lang="tr-TR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Resim Yazı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Serbest 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Serbest 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Serbest 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Serbest 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Serbest 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Serbest 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Serbest 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Serbest 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Serbest 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Serbest 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Serbest 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Serbest 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Serbest 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Serbest 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Serbest 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Serbest 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Serbest 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Serbest 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Serbest 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Serbest 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Serbest 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Dikdörtgen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İkizkenar Üçgen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Dikdörtgen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rtlCol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pPr rtl="0"/>
            <a:r>
              <a:rPr lang="tr-TR" noProof="0"/>
              <a:t>Asıl başlık stilini düzenlemek için tıklayın</a:t>
            </a:r>
            <a:endParaRPr lang="tr-TR" noProof="0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rtlCol="0" anchor="ctr"/>
          <a:lstStyle/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  <a:endParaRPr lang="tr-TR" noProof="0" dirty="0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 rtlCol="0"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tr-TR" noProof="0"/>
              <a:t>Asıl metin stillerini düzenlemek için tıklayın</a:t>
            </a:r>
          </a:p>
        </p:txBody>
      </p:sp>
      <p:sp>
        <p:nvSpPr>
          <p:cNvPr id="5" name="Tarih Yer Tutucusu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6165AC5-76AE-43F1-924B-99FA514274E4}" type="datetime1">
              <a:rPr lang="tr-TR" noProof="0" smtClean="0"/>
              <a:t>15.01.2026</a:t>
            </a:fld>
            <a:endParaRPr lang="tr-TR" noProof="0" dirty="0"/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tr-TR" noProof="0" dirty="0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tr-TR" noProof="0" smtClean="0"/>
              <a:t>‹#›</a:t>
            </a:fld>
            <a:endParaRPr lang="tr-TR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Resim Yazı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Serbest 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Serbest 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Serbest 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Serbest 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Serbest 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Serbest 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Serbest 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Serbest 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Serbest 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Serbest 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Serbest 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Serbest 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Serbest 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Serbest 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Serbest 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Serbest 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Serbest 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Serbest 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Serbest 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Dikdörtgen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İkizkenar Üçgen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Dikdörtgen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Resim Yer Tutucusu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rtlCol="0"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tr-TR" noProof="0"/>
              <a:t>Resim eklemek için simgeye tıklayın</a:t>
            </a:r>
            <a:endParaRPr lang="tr-TR" noProof="0" dirty="0"/>
          </a:p>
        </p:txBody>
      </p:sp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rtlCol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pPr rtl="0"/>
            <a:r>
              <a:rPr lang="tr-TR" noProof="0"/>
              <a:t>Asıl başlık stilini düzenlemek için tıklayın</a:t>
            </a:r>
            <a:endParaRPr lang="tr-TR" noProof="0" dirty="0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 rtlCol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tr-TR" noProof="0"/>
              <a:t>Asıl metin stillerini düzenlemek için tıklayın</a:t>
            </a:r>
          </a:p>
        </p:txBody>
      </p:sp>
      <p:sp>
        <p:nvSpPr>
          <p:cNvPr id="5" name="Tarih Yer Tutucusu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rtlCol="0"/>
          <a:lstStyle/>
          <a:p>
            <a:pPr rtl="0"/>
            <a:fld id="{44F55A15-3898-4385-A0E8-8F187832A4A1}" type="datetime1">
              <a:rPr lang="tr-TR" noProof="0" smtClean="0"/>
              <a:t>15.01.2026</a:t>
            </a:fld>
            <a:endParaRPr lang="tr-TR" noProof="0" dirty="0"/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 rtlCol="0"/>
          <a:lstStyle/>
          <a:p>
            <a:pPr rtl="0"/>
            <a:endParaRPr lang="tr-TR" noProof="0" dirty="0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 rtlCol="0"/>
          <a:lstStyle/>
          <a:p>
            <a:pPr rtl="0"/>
            <a:fld id="{6D22F896-40B5-4ADD-8801-0D06FADFA095}" type="slidenum">
              <a:rPr lang="tr-TR" noProof="0" smtClean="0"/>
              <a:t>‹#›</a:t>
            </a:fld>
            <a:endParaRPr lang="tr-TR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pPr rtl="0"/>
            <a:r>
              <a:rPr lang="tr-TR" noProof="0" dirty="0"/>
              <a:t>Asıl başlık stilini düzenlemek için tıklayın</a:t>
            </a:r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tr-TR" noProof="0" dirty="0"/>
              <a:t>Asıl metin stillerini düzenlemek için tıklayın</a:t>
            </a:r>
          </a:p>
          <a:p>
            <a:pPr lvl="1" rtl="0"/>
            <a:r>
              <a:rPr lang="tr-TR" noProof="0" dirty="0"/>
              <a:t>İkinci düzey</a:t>
            </a:r>
          </a:p>
          <a:p>
            <a:pPr lvl="2" rtl="0"/>
            <a:r>
              <a:rPr lang="tr-TR" noProof="0" dirty="0"/>
              <a:t>Üçüncü düzey</a:t>
            </a:r>
          </a:p>
          <a:p>
            <a:pPr lvl="3" rtl="0"/>
            <a:r>
              <a:rPr lang="tr-TR" noProof="0" dirty="0"/>
              <a:t>Dördüncü düzey</a:t>
            </a:r>
          </a:p>
          <a:p>
            <a:pPr lvl="4" rtl="0"/>
            <a:r>
              <a:rPr lang="tr-TR" noProof="0" dirty="0"/>
              <a:t>Beşinci düzey</a:t>
            </a:r>
          </a:p>
        </p:txBody>
      </p:sp>
      <p:sp>
        <p:nvSpPr>
          <p:cNvPr id="4" name="Tarih Yer Tutucusu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181EC9D8-341D-4915-92E8-FE746193ACEC}" type="datetime1">
              <a:rPr lang="tr-TR" noProof="0" smtClean="0"/>
              <a:t>15.01.2026</a:t>
            </a:fld>
            <a:endParaRPr lang="tr-TR" noProof="0" dirty="0"/>
          </a:p>
        </p:txBody>
      </p:sp>
      <p:sp>
        <p:nvSpPr>
          <p:cNvPr id="5" name="Alt Bilgi Yer Tutucusu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tr-TR" noProof="0" dirty="0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tr-TR" noProof="0" smtClean="0"/>
              <a:pPr/>
              <a:t>‹#›</a:t>
            </a:fld>
            <a:endParaRPr lang="tr-TR" noProof="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5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11" Type="http://schemas.openxmlformats.org/officeDocument/2006/relationships/image" Target="../media/image21.png"/><Relationship Id="rId5" Type="http://schemas.openxmlformats.org/officeDocument/2006/relationships/diagramQuickStyle" Target="../diagrams/quickStyle2.xml"/><Relationship Id="rId10" Type="http://schemas.openxmlformats.org/officeDocument/2006/relationships/image" Target="../media/image20.png"/><Relationship Id="rId4" Type="http://schemas.openxmlformats.org/officeDocument/2006/relationships/diagramLayout" Target="../diagrams/layout2.xml"/><Relationship Id="rId9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Dikdörtgen 10">
            <a:extLst>
              <a:ext uri="{FF2B5EF4-FFF2-40B4-BE49-F238E27FC236}">
                <a16:creationId xmlns:a16="http://schemas.microsoft.com/office/drawing/2014/main" id="{6BDBA639-2A71-4A60-A71A-FF1836F546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dirty="0"/>
          </a:p>
        </p:txBody>
      </p:sp>
      <p:grpSp>
        <p:nvGrpSpPr>
          <p:cNvPr id="13" name="Grup 12">
            <a:extLst>
              <a:ext uri="{FF2B5EF4-FFF2-40B4-BE49-F238E27FC236}">
                <a16:creationId xmlns:a16="http://schemas.microsoft.com/office/drawing/2014/main" id="{5E208A8B-5EBD-4532-BE72-26414FA7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4" name="Serbest Form 5">
              <a:extLst>
                <a:ext uri="{FF2B5EF4-FFF2-40B4-BE49-F238E27FC236}">
                  <a16:creationId xmlns:a16="http://schemas.microsoft.com/office/drawing/2014/main" id="{15D09196-B338-4AB5-A71B-CFD5FFCA62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15" name="Serbest Form 6">
              <a:extLst>
                <a:ext uri="{FF2B5EF4-FFF2-40B4-BE49-F238E27FC236}">
                  <a16:creationId xmlns:a16="http://schemas.microsoft.com/office/drawing/2014/main" id="{F50B4463-128A-4677-A285-C017E6C543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16" name="Serbest Form 7">
              <a:extLst>
                <a:ext uri="{FF2B5EF4-FFF2-40B4-BE49-F238E27FC236}">
                  <a16:creationId xmlns:a16="http://schemas.microsoft.com/office/drawing/2014/main" id="{1D9B95CD-F023-4DFA-9678-1E02713F74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17" name="Serbest Form 8">
              <a:extLst>
                <a:ext uri="{FF2B5EF4-FFF2-40B4-BE49-F238E27FC236}">
                  <a16:creationId xmlns:a16="http://schemas.microsoft.com/office/drawing/2014/main" id="{1DDF47A8-BE7B-43F3-A500-F5A4656D83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18" name="Serbest Form 9">
              <a:extLst>
                <a:ext uri="{FF2B5EF4-FFF2-40B4-BE49-F238E27FC236}">
                  <a16:creationId xmlns:a16="http://schemas.microsoft.com/office/drawing/2014/main" id="{2DD394DE-76FB-42F8-85F2-FD436F423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19" name="Serbest Form 10">
              <a:extLst>
                <a:ext uri="{FF2B5EF4-FFF2-40B4-BE49-F238E27FC236}">
                  <a16:creationId xmlns:a16="http://schemas.microsoft.com/office/drawing/2014/main" id="{B95F2EFB-87E6-4400-AAF3-7EB8B4F15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20" name="Serbest Form 11">
              <a:extLst>
                <a:ext uri="{FF2B5EF4-FFF2-40B4-BE49-F238E27FC236}">
                  <a16:creationId xmlns:a16="http://schemas.microsoft.com/office/drawing/2014/main" id="{1D463476-2BC7-418C-9D6F-51444B11A7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21" name="Serbest Form 12">
              <a:extLst>
                <a:ext uri="{FF2B5EF4-FFF2-40B4-BE49-F238E27FC236}">
                  <a16:creationId xmlns:a16="http://schemas.microsoft.com/office/drawing/2014/main" id="{24011122-2495-478A-81BF-ABBDEA1DA8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22" name="Serbest Form 13">
              <a:extLst>
                <a:ext uri="{FF2B5EF4-FFF2-40B4-BE49-F238E27FC236}">
                  <a16:creationId xmlns:a16="http://schemas.microsoft.com/office/drawing/2014/main" id="{C79E87C5-E5B3-476B-B539-FC9CF4A33B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23" name="Serbest Form 14">
              <a:extLst>
                <a:ext uri="{FF2B5EF4-FFF2-40B4-BE49-F238E27FC236}">
                  <a16:creationId xmlns:a16="http://schemas.microsoft.com/office/drawing/2014/main" id="{956029CA-2B38-434D-9044-5FF3A1ECD1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24" name="Serbest Form 15">
              <a:extLst>
                <a:ext uri="{FF2B5EF4-FFF2-40B4-BE49-F238E27FC236}">
                  <a16:creationId xmlns:a16="http://schemas.microsoft.com/office/drawing/2014/main" id="{9514CFB6-E8DB-43DC-B1CD-9CC2D4B276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25" name="Serbest Form 16">
              <a:extLst>
                <a:ext uri="{FF2B5EF4-FFF2-40B4-BE49-F238E27FC236}">
                  <a16:creationId xmlns:a16="http://schemas.microsoft.com/office/drawing/2014/main" id="{BD8C1FC8-E550-45BE-9F30-822BAB3781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26" name="Serbest Form 17">
              <a:extLst>
                <a:ext uri="{FF2B5EF4-FFF2-40B4-BE49-F238E27FC236}">
                  <a16:creationId xmlns:a16="http://schemas.microsoft.com/office/drawing/2014/main" id="{D1646B5D-A7B7-41EC-9591-0E0C0F4F94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27" name="Serbest Form 18">
              <a:extLst>
                <a:ext uri="{FF2B5EF4-FFF2-40B4-BE49-F238E27FC236}">
                  <a16:creationId xmlns:a16="http://schemas.microsoft.com/office/drawing/2014/main" id="{E2118E93-481E-4843-987E-378187AA37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28" name="Serbest Form 19">
              <a:extLst>
                <a:ext uri="{FF2B5EF4-FFF2-40B4-BE49-F238E27FC236}">
                  <a16:creationId xmlns:a16="http://schemas.microsoft.com/office/drawing/2014/main" id="{77038464-F4E2-47EC-A87F-18469191E3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29" name="Serbest Form 20">
              <a:extLst>
                <a:ext uri="{FF2B5EF4-FFF2-40B4-BE49-F238E27FC236}">
                  <a16:creationId xmlns:a16="http://schemas.microsoft.com/office/drawing/2014/main" id="{FB3BBEB1-E146-408F-95B7-EE2F269DE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30" name="Serbest Form 21">
              <a:extLst>
                <a:ext uri="{FF2B5EF4-FFF2-40B4-BE49-F238E27FC236}">
                  <a16:creationId xmlns:a16="http://schemas.microsoft.com/office/drawing/2014/main" id="{C765B285-56EC-47FC-B116-274EBBD61A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31" name="Serbest Form 22">
              <a:extLst>
                <a:ext uri="{FF2B5EF4-FFF2-40B4-BE49-F238E27FC236}">
                  <a16:creationId xmlns:a16="http://schemas.microsoft.com/office/drawing/2014/main" id="{CB4A6191-6913-42EA-905E-8A174AE2C9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32" name="Serbest Form 23">
              <a:extLst>
                <a:ext uri="{FF2B5EF4-FFF2-40B4-BE49-F238E27FC236}">
                  <a16:creationId xmlns:a16="http://schemas.microsoft.com/office/drawing/2014/main" id="{8ADEEF92-F481-475A-845C-5E940F0D55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</p:grpSp>
      <p:sp>
        <p:nvSpPr>
          <p:cNvPr id="34" name="Serbest Form: Şekil 33">
            <a:extLst>
              <a:ext uri="{FF2B5EF4-FFF2-40B4-BE49-F238E27FC236}">
                <a16:creationId xmlns:a16="http://schemas.microsoft.com/office/drawing/2014/main" id="{D9C506D7-84CB-4057-A44A-465313E78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31529">
            <a:off x="2173916" y="2448612"/>
            <a:ext cx="4418757" cy="4259609"/>
          </a:xfrm>
          <a:custGeom>
            <a:avLst/>
            <a:gdLst>
              <a:gd name="connsiteX0" fmla="*/ 404107 w 4507111"/>
              <a:gd name="connsiteY0" fmla="*/ 0 h 4344781"/>
              <a:gd name="connsiteX1" fmla="*/ 371857 w 4507111"/>
              <a:gd name="connsiteY1" fmla="*/ 117359 h 4344781"/>
              <a:gd name="connsiteX2" fmla="*/ 307833 w 4507111"/>
              <a:gd name="connsiteY2" fmla="*/ 632970 h 4344781"/>
              <a:gd name="connsiteX3" fmla="*/ 3569418 w 4507111"/>
              <a:gd name="connsiteY3" fmla="*/ 4141149 h 4344781"/>
              <a:gd name="connsiteX4" fmla="*/ 4440861 w 4507111"/>
              <a:gd name="connsiteY4" fmla="*/ 4332480 h 4344781"/>
              <a:gd name="connsiteX5" fmla="*/ 4507111 w 4507111"/>
              <a:gd name="connsiteY5" fmla="*/ 4341752 h 4344781"/>
              <a:gd name="connsiteX6" fmla="*/ 4296045 w 4507111"/>
              <a:gd name="connsiteY6" fmla="*/ 4344781 h 4344781"/>
              <a:gd name="connsiteX7" fmla="*/ 3749565 w 4507111"/>
              <a:gd name="connsiteY7" fmla="*/ 4321853 h 4344781"/>
              <a:gd name="connsiteX8" fmla="*/ 36764 w 4507111"/>
              <a:gd name="connsiteY8" fmla="*/ 1629794 h 4344781"/>
              <a:gd name="connsiteX9" fmla="*/ 300069 w 4507111"/>
              <a:gd name="connsiteY9" fmla="*/ 144750 h 4344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07111" h="4344781">
                <a:moveTo>
                  <a:pt x="404107" y="0"/>
                </a:moveTo>
                <a:lnTo>
                  <a:pt x="371857" y="117359"/>
                </a:lnTo>
                <a:cubicBezTo>
                  <a:pt x="333827" y="278567"/>
                  <a:pt x="311875" y="450459"/>
                  <a:pt x="307833" y="632970"/>
                </a:cubicBezTo>
                <a:cubicBezTo>
                  <a:pt x="264711" y="2579752"/>
                  <a:pt x="2253987" y="3769243"/>
                  <a:pt x="3569418" y="4141149"/>
                </a:cubicBezTo>
                <a:cubicBezTo>
                  <a:pt x="3816061" y="4210881"/>
                  <a:pt x="4114807" y="4279754"/>
                  <a:pt x="4440861" y="4332480"/>
                </a:cubicBezTo>
                <a:lnTo>
                  <a:pt x="4507111" y="4341752"/>
                </a:lnTo>
                <a:lnTo>
                  <a:pt x="4296045" y="4344781"/>
                </a:lnTo>
                <a:cubicBezTo>
                  <a:pt x="4097363" y="4343711"/>
                  <a:pt x="3912623" y="4335104"/>
                  <a:pt x="3749565" y="4321853"/>
                </a:cubicBezTo>
                <a:cubicBezTo>
                  <a:pt x="2445102" y="4215850"/>
                  <a:pt x="356405" y="3466499"/>
                  <a:pt x="36764" y="1629794"/>
                </a:cubicBezTo>
                <a:cubicBezTo>
                  <a:pt x="-63123" y="1055823"/>
                  <a:pt x="45741" y="555869"/>
                  <a:pt x="300069" y="14475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tr-TR" dirty="0"/>
          </a:p>
        </p:txBody>
      </p:sp>
      <p:sp>
        <p:nvSpPr>
          <p:cNvPr id="36" name="Oval 32">
            <a:extLst>
              <a:ext uri="{FF2B5EF4-FFF2-40B4-BE49-F238E27FC236}">
                <a16:creationId xmlns:a16="http://schemas.microsoft.com/office/drawing/2014/main" id="{7842FC68-61FD-4700-8A22-BB8B071884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54579" y="691977"/>
            <a:ext cx="7761923" cy="5343064"/>
          </a:xfrm>
          <a:custGeom>
            <a:avLst/>
            <a:gdLst>
              <a:gd name="connsiteX0" fmla="*/ 0 w 6428838"/>
              <a:gd name="connsiteY0" fmla="*/ 2579031 h 5158062"/>
              <a:gd name="connsiteX1" fmla="*/ 3214419 w 6428838"/>
              <a:gd name="connsiteY1" fmla="*/ 0 h 5158062"/>
              <a:gd name="connsiteX2" fmla="*/ 6428838 w 6428838"/>
              <a:gd name="connsiteY2" fmla="*/ 2579031 h 5158062"/>
              <a:gd name="connsiteX3" fmla="*/ 3214419 w 6428838"/>
              <a:gd name="connsiteY3" fmla="*/ 5158062 h 5158062"/>
              <a:gd name="connsiteX4" fmla="*/ 0 w 6428838"/>
              <a:gd name="connsiteY4" fmla="*/ 2579031 h 5158062"/>
              <a:gd name="connsiteX0" fmla="*/ 3321 w 6432159"/>
              <a:gd name="connsiteY0" fmla="*/ 2647125 h 5226156"/>
              <a:gd name="connsiteX1" fmla="*/ 2789723 w 6432159"/>
              <a:gd name="connsiteY1" fmla="*/ 0 h 5226156"/>
              <a:gd name="connsiteX2" fmla="*/ 6432159 w 6432159"/>
              <a:gd name="connsiteY2" fmla="*/ 2647125 h 5226156"/>
              <a:gd name="connsiteX3" fmla="*/ 3217740 w 6432159"/>
              <a:gd name="connsiteY3" fmla="*/ 5226156 h 5226156"/>
              <a:gd name="connsiteX4" fmla="*/ 3321 w 6432159"/>
              <a:gd name="connsiteY4" fmla="*/ 2647125 h 5226156"/>
              <a:gd name="connsiteX0" fmla="*/ 1953 w 6566979"/>
              <a:gd name="connsiteY0" fmla="*/ 2695803 h 5226224"/>
              <a:gd name="connsiteX1" fmla="*/ 2924543 w 6566979"/>
              <a:gd name="connsiteY1" fmla="*/ 39 h 5226224"/>
              <a:gd name="connsiteX2" fmla="*/ 6566979 w 6566979"/>
              <a:gd name="connsiteY2" fmla="*/ 2647164 h 5226224"/>
              <a:gd name="connsiteX3" fmla="*/ 3352560 w 6566979"/>
              <a:gd name="connsiteY3" fmla="*/ 5226195 h 5226224"/>
              <a:gd name="connsiteX4" fmla="*/ 1953 w 6566979"/>
              <a:gd name="connsiteY4" fmla="*/ 2695803 h 5226224"/>
              <a:gd name="connsiteX0" fmla="*/ 8982 w 6574008"/>
              <a:gd name="connsiteY0" fmla="*/ 2695803 h 5226313"/>
              <a:gd name="connsiteX1" fmla="*/ 2931572 w 6574008"/>
              <a:gd name="connsiteY1" fmla="*/ 39 h 5226313"/>
              <a:gd name="connsiteX2" fmla="*/ 6574008 w 6574008"/>
              <a:gd name="connsiteY2" fmla="*/ 2647164 h 5226313"/>
              <a:gd name="connsiteX3" fmla="*/ 3359589 w 6574008"/>
              <a:gd name="connsiteY3" fmla="*/ 5226195 h 5226313"/>
              <a:gd name="connsiteX4" fmla="*/ 8982 w 6574008"/>
              <a:gd name="connsiteY4" fmla="*/ 2695803 h 5226313"/>
              <a:gd name="connsiteX0" fmla="*/ 11929 w 6576955"/>
              <a:gd name="connsiteY0" fmla="*/ 2695953 h 5226463"/>
              <a:gd name="connsiteX1" fmla="*/ 2934519 w 6576955"/>
              <a:gd name="connsiteY1" fmla="*/ 189 h 5226463"/>
              <a:gd name="connsiteX2" fmla="*/ 6576955 w 6576955"/>
              <a:gd name="connsiteY2" fmla="*/ 2647314 h 5226463"/>
              <a:gd name="connsiteX3" fmla="*/ 3362536 w 6576955"/>
              <a:gd name="connsiteY3" fmla="*/ 5226345 h 5226463"/>
              <a:gd name="connsiteX4" fmla="*/ 11929 w 6576955"/>
              <a:gd name="connsiteY4" fmla="*/ 2695953 h 5226463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92159"/>
              <a:gd name="connsiteX1" fmla="*/ 2931852 w 6963394"/>
              <a:gd name="connsiteY1" fmla="*/ 10033 h 5292159"/>
              <a:gd name="connsiteX2" fmla="*/ 6963394 w 6963394"/>
              <a:gd name="connsiteY2" fmla="*/ 3318639 h 5292159"/>
              <a:gd name="connsiteX3" fmla="*/ 3359869 w 6963394"/>
              <a:gd name="connsiteY3" fmla="*/ 5236189 h 5292159"/>
              <a:gd name="connsiteX4" fmla="*/ 9262 w 6963394"/>
              <a:gd name="connsiteY4" fmla="*/ 2705797 h 5292159"/>
              <a:gd name="connsiteX0" fmla="*/ 9262 w 6963394"/>
              <a:gd name="connsiteY0" fmla="*/ 2705797 h 5259961"/>
              <a:gd name="connsiteX1" fmla="*/ 2931852 w 6963394"/>
              <a:gd name="connsiteY1" fmla="*/ 10033 h 5259961"/>
              <a:gd name="connsiteX2" fmla="*/ 6963394 w 6963394"/>
              <a:gd name="connsiteY2" fmla="*/ 3318639 h 5259961"/>
              <a:gd name="connsiteX3" fmla="*/ 3359869 w 6963394"/>
              <a:gd name="connsiteY3" fmla="*/ 5236189 h 5259961"/>
              <a:gd name="connsiteX4" fmla="*/ 9262 w 6963394"/>
              <a:gd name="connsiteY4" fmla="*/ 2705797 h 5259961"/>
              <a:gd name="connsiteX0" fmla="*/ 9557 w 7352795"/>
              <a:gd name="connsiteY0" fmla="*/ 2707501 h 5252013"/>
              <a:gd name="connsiteX1" fmla="*/ 2932147 w 7352795"/>
              <a:gd name="connsiteY1" fmla="*/ 11737 h 5252013"/>
              <a:gd name="connsiteX2" fmla="*/ 7352795 w 7352795"/>
              <a:gd name="connsiteY2" fmla="*/ 3378709 h 5252013"/>
              <a:gd name="connsiteX3" fmla="*/ 3360164 w 7352795"/>
              <a:gd name="connsiteY3" fmla="*/ 5237893 h 5252013"/>
              <a:gd name="connsiteX4" fmla="*/ 9557 w 7352795"/>
              <a:gd name="connsiteY4" fmla="*/ 2707501 h 5252013"/>
              <a:gd name="connsiteX0" fmla="*/ 8078 w 7789061"/>
              <a:gd name="connsiteY0" fmla="*/ 2744796 h 5249051"/>
              <a:gd name="connsiteX1" fmla="*/ 3368413 w 7789061"/>
              <a:gd name="connsiteY1" fmla="*/ 10121 h 5249051"/>
              <a:gd name="connsiteX2" fmla="*/ 7789061 w 7789061"/>
              <a:gd name="connsiteY2" fmla="*/ 3377093 h 5249051"/>
              <a:gd name="connsiteX3" fmla="*/ 3796430 w 7789061"/>
              <a:gd name="connsiteY3" fmla="*/ 5236277 h 5249051"/>
              <a:gd name="connsiteX4" fmla="*/ 8078 w 7789061"/>
              <a:gd name="connsiteY4" fmla="*/ 2744796 h 5249051"/>
              <a:gd name="connsiteX0" fmla="*/ 8078 w 7789061"/>
              <a:gd name="connsiteY0" fmla="*/ 2744796 h 5271741"/>
              <a:gd name="connsiteX1" fmla="*/ 3368413 w 7789061"/>
              <a:gd name="connsiteY1" fmla="*/ 10121 h 5271741"/>
              <a:gd name="connsiteX2" fmla="*/ 7789061 w 7789061"/>
              <a:gd name="connsiteY2" fmla="*/ 3377093 h 5271741"/>
              <a:gd name="connsiteX3" fmla="*/ 3796430 w 7789061"/>
              <a:gd name="connsiteY3" fmla="*/ 5236277 h 5271741"/>
              <a:gd name="connsiteX4" fmla="*/ 8078 w 7789061"/>
              <a:gd name="connsiteY4" fmla="*/ 2744796 h 5271741"/>
              <a:gd name="connsiteX0" fmla="*/ 1055 w 7782038"/>
              <a:gd name="connsiteY0" fmla="*/ 2738806 h 5438018"/>
              <a:gd name="connsiteX1" fmla="*/ 3361390 w 7782038"/>
              <a:gd name="connsiteY1" fmla="*/ 4131 h 5438018"/>
              <a:gd name="connsiteX2" fmla="*/ 7782038 w 7782038"/>
              <a:gd name="connsiteY2" fmla="*/ 3371103 h 5438018"/>
              <a:gd name="connsiteX3" fmla="*/ 3692130 w 7782038"/>
              <a:gd name="connsiteY3" fmla="*/ 5415113 h 5438018"/>
              <a:gd name="connsiteX4" fmla="*/ 1055 w 7782038"/>
              <a:gd name="connsiteY4" fmla="*/ 2738806 h 5438018"/>
              <a:gd name="connsiteX0" fmla="*/ 28883 w 7809866"/>
              <a:gd name="connsiteY0" fmla="*/ 2742147 h 5441359"/>
              <a:gd name="connsiteX1" fmla="*/ 3389218 w 7809866"/>
              <a:gd name="connsiteY1" fmla="*/ 7472 h 5441359"/>
              <a:gd name="connsiteX2" fmla="*/ 7809866 w 7809866"/>
              <a:gd name="connsiteY2" fmla="*/ 3374444 h 5441359"/>
              <a:gd name="connsiteX3" fmla="*/ 3719958 w 7809866"/>
              <a:gd name="connsiteY3" fmla="*/ 5418454 h 5441359"/>
              <a:gd name="connsiteX4" fmla="*/ 28883 w 7809866"/>
              <a:gd name="connsiteY4" fmla="*/ 2742147 h 5441359"/>
              <a:gd name="connsiteX0" fmla="*/ 36549 w 7817532"/>
              <a:gd name="connsiteY0" fmla="*/ 2751085 h 5450297"/>
              <a:gd name="connsiteX1" fmla="*/ 3396884 w 7817532"/>
              <a:gd name="connsiteY1" fmla="*/ 16410 h 5450297"/>
              <a:gd name="connsiteX2" fmla="*/ 7817532 w 7817532"/>
              <a:gd name="connsiteY2" fmla="*/ 3383382 h 5450297"/>
              <a:gd name="connsiteX3" fmla="*/ 3727624 w 7817532"/>
              <a:gd name="connsiteY3" fmla="*/ 5427392 h 5450297"/>
              <a:gd name="connsiteX4" fmla="*/ 36549 w 7817532"/>
              <a:gd name="connsiteY4" fmla="*/ 2751085 h 5450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817532" h="5450297">
                <a:moveTo>
                  <a:pt x="36549" y="2751085"/>
                </a:moveTo>
                <a:cubicBezTo>
                  <a:pt x="-281221" y="925127"/>
                  <a:pt x="1526121" y="-147339"/>
                  <a:pt x="3396884" y="16410"/>
                </a:cubicBezTo>
                <a:cubicBezTo>
                  <a:pt x="5267647" y="180159"/>
                  <a:pt x="7817532" y="1453184"/>
                  <a:pt x="7817532" y="3383382"/>
                </a:cubicBezTo>
                <a:cubicBezTo>
                  <a:pt x="7700800" y="5342763"/>
                  <a:pt x="5024455" y="5532775"/>
                  <a:pt x="3727624" y="5427392"/>
                </a:cubicBezTo>
                <a:cubicBezTo>
                  <a:pt x="2430794" y="5322009"/>
                  <a:pt x="354319" y="4577043"/>
                  <a:pt x="36549" y="2751085"/>
                </a:cubicBezTo>
                <a:close/>
              </a:path>
            </a:pathLst>
          </a:custGeom>
          <a:ln w="152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dirty="0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F80081FE-3187-4184-98D0-CDC8A7E59A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23307" y="1779588"/>
            <a:ext cx="8722175" cy="1662475"/>
          </a:xfrm>
        </p:spPr>
        <p:txBody>
          <a:bodyPr rtlCol="0">
            <a:normAutofit/>
          </a:bodyPr>
          <a:lstStyle/>
          <a:p>
            <a:r>
              <a:rPr lang="en-US" sz="4800" dirty="0">
                <a:latin typeface="Britannic Bold" panose="020B0903060703020204" pitchFamily="34" charset="0"/>
              </a:rPr>
              <a:t>Full-Stack Web GIS Based Community Event Portal</a:t>
            </a:r>
            <a:endParaRPr lang="tr-TR" sz="4800" dirty="0">
              <a:latin typeface="Britannic Bold" panose="020B0903060703020204" pitchFamily="34" charset="0"/>
            </a:endParaRP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F8B0D1D1-624A-4AF5-B57E-100CDFEEA5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88937" y="3556900"/>
            <a:ext cx="5414125" cy="1196717"/>
          </a:xfrm>
        </p:spPr>
        <p:txBody>
          <a:bodyPr rtlCol="0">
            <a:normAutofit/>
          </a:bodyPr>
          <a:lstStyle/>
          <a:p>
            <a:pPr rtl="0"/>
            <a:r>
              <a:rPr lang="tr-TR" sz="2500" dirty="0">
                <a:latin typeface="Britannic Bold" panose="020B0903060703020204" pitchFamily="34" charset="0"/>
              </a:rPr>
              <a:t>Buse Sıla Dolu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3B Model 6" descr="Deer">
                <a:extLst>
                  <a:ext uri="{FF2B5EF4-FFF2-40B4-BE49-F238E27FC236}">
                    <a16:creationId xmlns:a16="http://schemas.microsoft.com/office/drawing/2014/main" id="{BABD13DB-2806-DE1E-9543-51CC35ED419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580564245"/>
                  </p:ext>
                </p:extLst>
              </p:nvPr>
            </p:nvGraphicFramePr>
            <p:xfrm>
              <a:off x="8675660" y="2720122"/>
              <a:ext cx="2514721" cy="3160290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2514721" cy="3160290"/>
                    </a:xfrm>
                    <a:prstGeom prst="rect">
                      <a:avLst/>
                    </a:prstGeom>
                    <a:noFill/>
                  </am3d:spPr>
                  <am3d:camera>
                    <am3d:pos x="0" y="0" z="6586000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423457" d="1000000"/>
                    <am3d:preTrans dx="-1601569" dy="-17996754" dz="-3327483"/>
                    <am3d:scale>
                      <am3d:sx n="1000000" d="1000000"/>
                      <am3d:sy n="1000000" d="1000000"/>
                      <am3d:sz n="1000000" d="1000000"/>
                    </am3d:scale>
                    <am3d:rot ax="638590" ay="-2144340" az="-375837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422623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3B Model 6" descr="Deer">
                <a:extLst>
                  <a:ext uri="{FF2B5EF4-FFF2-40B4-BE49-F238E27FC236}">
                    <a16:creationId xmlns:a16="http://schemas.microsoft.com/office/drawing/2014/main" id="{BABD13DB-2806-DE1E-9543-51CC35ED419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675660" y="2720122"/>
                <a:ext cx="2514721" cy="3160290"/>
              </a:xfrm>
              <a:prstGeom prst="rect">
                <a:avLst/>
              </a:prstGeom>
              <a:noFill/>
            </p:spPr>
          </p:pic>
        </mc:Fallback>
      </mc:AlternateContent>
      <p:pic>
        <p:nvPicPr>
          <p:cNvPr id="6" name="Grafik 5" descr="İğneli harita düz dolguyla">
            <a:extLst>
              <a:ext uri="{FF2B5EF4-FFF2-40B4-BE49-F238E27FC236}">
                <a16:creationId xmlns:a16="http://schemas.microsoft.com/office/drawing/2014/main" id="{1356D79A-659C-BCDA-270E-48E7E2F718A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591555">
            <a:off x="7442982" y="3443621"/>
            <a:ext cx="2164789" cy="2164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646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3.7037E-6 C 0.06901 -3.7037E-6 0.125 0.05602 0.125 0.125 C 0.125 0.19399 0.06901 0.25 1.25E-6 0.25 C -0.06901 0.25 -0.125 0.19399 -0.125 0.125 C -0.125 0.05602 -0.06901 -3.7037E-6 1.25E-6 -3.7037E-6 Z " pathEditMode="relative" rAng="0" ptsTypes="AAAAA">
                                      <p:cBhvr>
                                        <p:cTn id="1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7" presetClass="emph" presetSubtype="0" fill="remove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4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35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6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7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2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60" presetClass="entr" presetSubtype="12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sum">
                                        <p:cTn id="4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20"/>
                                          </p:val>
                                        </p:tav>
                                        <p:tav tm="3330">
                                          <p:val>
                                            <p:fltVal val="-19.9349"/>
                                          </p:val>
                                        </p:tav>
                                        <p:tav tm="6660">
                                          <p:val>
                                            <p:fltVal val="-19.7456"/>
                                          </p:val>
                                        </p:tav>
                                        <p:tav tm="9990">
                                          <p:val>
                                            <p:fltVal val="-19.441"/>
                                          </p:val>
                                        </p:tav>
                                        <p:tav tm="13320">
                                          <p:val>
                                            <p:fltVal val="-19.0299"/>
                                          </p:val>
                                        </p:tav>
                                        <p:tav tm="16650">
                                          <p:val>
                                            <p:fltVal val="-18.5212"/>
                                          </p:val>
                                        </p:tav>
                                        <p:tav tm="19970">
                                          <p:val>
                                            <p:fltVal val="-17.9257"/>
                                          </p:val>
                                        </p:tav>
                                        <p:tav tm="23290">
                                          <p:val>
                                            <p:fltVal val="-17.2507"/>
                                          </p:val>
                                        </p:tav>
                                        <p:tav tm="26620">
                                          <p:val>
                                            <p:fltVal val="-16.5027"/>
                                          </p:val>
                                        </p:tav>
                                        <p:tav tm="29950">
                                          <p:val>
                                            <p:fltVal val="-15.6925"/>
                                          </p:val>
                                        </p:tav>
                                        <p:tav tm="33280">
                                          <p:val>
                                            <p:fltVal val="-14.829"/>
                                          </p:val>
                                        </p:tav>
                                        <p:tav tm="36610">
                                          <p:val>
                                            <p:fltVal val="-13.9209"/>
                                          </p:val>
                                        </p:tav>
                                        <p:tav tm="39940">
                                          <p:val>
                                            <p:fltVal val="-12.9772"/>
                                          </p:val>
                                        </p:tav>
                                        <p:tav tm="43270">
                                          <p:val>
                                            <p:fltVal val="-12.0068"/>
                                          </p:val>
                                        </p:tav>
                                        <p:tav tm="46600">
                                          <p:val>
                                            <p:fltVal val="-11.0184"/>
                                          </p:val>
                                        </p:tav>
                                        <p:tav tm="49930">
                                          <p:val>
                                            <p:fltVal val="-10.0209"/>
                                          </p:val>
                                        </p:tav>
                                        <p:tav tm="53250">
                                          <p:val>
                                            <p:fltVal val="-9.0263"/>
                                          </p:val>
                                        </p:tav>
                                        <p:tav tm="56580">
                                          <p:val>
                                            <p:fltVal val="-8.0373"/>
                                          </p:val>
                                        </p:tav>
                                        <p:tav tm="59900">
                                          <p:val>
                                            <p:fltVal val="-7.0688"/>
                                          </p:val>
                                        </p:tav>
                                        <p:tav tm="63220">
                                          <p:val>
                                            <p:fltVal val="-6.1264"/>
                                          </p:val>
                                        </p:tav>
                                        <p:tav tm="66540">
                                          <p:val>
                                            <p:fltVal val="-5.2189"/>
                                          </p:val>
                                        </p:tav>
                                        <p:tav tm="69870">
                                          <p:val>
                                            <p:fltVal val="-4.3528"/>
                                          </p:val>
                                        </p:tav>
                                        <p:tav tm="73190">
                                          <p:val>
                                            <p:fltVal val="-3.5418"/>
                                          </p:val>
                                        </p:tav>
                                        <p:tav tm="76510">
                                          <p:val>
                                            <p:fltVal val="-2.7922"/>
                                          </p:val>
                                        </p:tav>
                                        <p:tav tm="79830">
                                          <p:val>
                                            <p:fltVal val="-2.1127"/>
                                          </p:val>
                                        </p:tav>
                                        <p:tav tm="83160">
                                          <p:val>
                                            <p:fltVal val="-1.5104"/>
                                          </p:val>
                                        </p:tav>
                                        <p:tav tm="86480">
                                          <p:val>
                                            <p:fltVal val="-0.9978"/>
                                          </p:val>
                                        </p:tav>
                                        <p:tav tm="89800">
                                          <p:val>
                                            <p:fltVal val="-0.5817"/>
                                          </p:val>
                                        </p:tav>
                                        <p:tav tm="93120">
                                          <p:val>
                                            <p:fltVal val="-0.2709"/>
                                          </p:val>
                                        </p:tav>
                                        <p:tav tm="96450">
                                          <p:val>
                                            <p:fltVal val="-0.0738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4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5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5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ikdörtgen 7">
            <a:extLst>
              <a:ext uri="{FF2B5EF4-FFF2-40B4-BE49-F238E27FC236}">
                <a16:creationId xmlns:a16="http://schemas.microsoft.com/office/drawing/2014/main" id="{90F08744-9D7B-4693-B8D6-2A5210AE96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dirty="0"/>
          </a:p>
        </p:txBody>
      </p:sp>
      <p:sp>
        <p:nvSpPr>
          <p:cNvPr id="10" name="Oval 32">
            <a:extLst>
              <a:ext uri="{FF2B5EF4-FFF2-40B4-BE49-F238E27FC236}">
                <a16:creationId xmlns:a16="http://schemas.microsoft.com/office/drawing/2014/main" id="{5B2E630F-F386-44FA-B1A1-C10A9BF43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336127">
            <a:off x="296272" y="1026251"/>
            <a:ext cx="7298578" cy="5088488"/>
          </a:xfrm>
          <a:custGeom>
            <a:avLst/>
            <a:gdLst>
              <a:gd name="connsiteX0" fmla="*/ 0 w 6428838"/>
              <a:gd name="connsiteY0" fmla="*/ 2579031 h 5158062"/>
              <a:gd name="connsiteX1" fmla="*/ 3214419 w 6428838"/>
              <a:gd name="connsiteY1" fmla="*/ 0 h 5158062"/>
              <a:gd name="connsiteX2" fmla="*/ 6428838 w 6428838"/>
              <a:gd name="connsiteY2" fmla="*/ 2579031 h 5158062"/>
              <a:gd name="connsiteX3" fmla="*/ 3214419 w 6428838"/>
              <a:gd name="connsiteY3" fmla="*/ 5158062 h 5158062"/>
              <a:gd name="connsiteX4" fmla="*/ 0 w 6428838"/>
              <a:gd name="connsiteY4" fmla="*/ 2579031 h 5158062"/>
              <a:gd name="connsiteX0" fmla="*/ 3321 w 6432159"/>
              <a:gd name="connsiteY0" fmla="*/ 2647125 h 5226156"/>
              <a:gd name="connsiteX1" fmla="*/ 2789723 w 6432159"/>
              <a:gd name="connsiteY1" fmla="*/ 0 h 5226156"/>
              <a:gd name="connsiteX2" fmla="*/ 6432159 w 6432159"/>
              <a:gd name="connsiteY2" fmla="*/ 2647125 h 5226156"/>
              <a:gd name="connsiteX3" fmla="*/ 3217740 w 6432159"/>
              <a:gd name="connsiteY3" fmla="*/ 5226156 h 5226156"/>
              <a:gd name="connsiteX4" fmla="*/ 3321 w 6432159"/>
              <a:gd name="connsiteY4" fmla="*/ 2647125 h 5226156"/>
              <a:gd name="connsiteX0" fmla="*/ 1953 w 6566979"/>
              <a:gd name="connsiteY0" fmla="*/ 2695803 h 5226224"/>
              <a:gd name="connsiteX1" fmla="*/ 2924543 w 6566979"/>
              <a:gd name="connsiteY1" fmla="*/ 39 h 5226224"/>
              <a:gd name="connsiteX2" fmla="*/ 6566979 w 6566979"/>
              <a:gd name="connsiteY2" fmla="*/ 2647164 h 5226224"/>
              <a:gd name="connsiteX3" fmla="*/ 3352560 w 6566979"/>
              <a:gd name="connsiteY3" fmla="*/ 5226195 h 5226224"/>
              <a:gd name="connsiteX4" fmla="*/ 1953 w 6566979"/>
              <a:gd name="connsiteY4" fmla="*/ 2695803 h 5226224"/>
              <a:gd name="connsiteX0" fmla="*/ 8982 w 6574008"/>
              <a:gd name="connsiteY0" fmla="*/ 2695803 h 5226313"/>
              <a:gd name="connsiteX1" fmla="*/ 2931572 w 6574008"/>
              <a:gd name="connsiteY1" fmla="*/ 39 h 5226313"/>
              <a:gd name="connsiteX2" fmla="*/ 6574008 w 6574008"/>
              <a:gd name="connsiteY2" fmla="*/ 2647164 h 5226313"/>
              <a:gd name="connsiteX3" fmla="*/ 3359589 w 6574008"/>
              <a:gd name="connsiteY3" fmla="*/ 5226195 h 5226313"/>
              <a:gd name="connsiteX4" fmla="*/ 8982 w 6574008"/>
              <a:gd name="connsiteY4" fmla="*/ 2695803 h 5226313"/>
              <a:gd name="connsiteX0" fmla="*/ 11929 w 6576955"/>
              <a:gd name="connsiteY0" fmla="*/ 2695953 h 5226463"/>
              <a:gd name="connsiteX1" fmla="*/ 2934519 w 6576955"/>
              <a:gd name="connsiteY1" fmla="*/ 189 h 5226463"/>
              <a:gd name="connsiteX2" fmla="*/ 6576955 w 6576955"/>
              <a:gd name="connsiteY2" fmla="*/ 2647314 h 5226463"/>
              <a:gd name="connsiteX3" fmla="*/ 3362536 w 6576955"/>
              <a:gd name="connsiteY3" fmla="*/ 5226345 h 5226463"/>
              <a:gd name="connsiteX4" fmla="*/ 11929 w 6576955"/>
              <a:gd name="connsiteY4" fmla="*/ 2695953 h 5226463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92159"/>
              <a:gd name="connsiteX1" fmla="*/ 2931852 w 6963394"/>
              <a:gd name="connsiteY1" fmla="*/ 10033 h 5292159"/>
              <a:gd name="connsiteX2" fmla="*/ 6963394 w 6963394"/>
              <a:gd name="connsiteY2" fmla="*/ 3318639 h 5292159"/>
              <a:gd name="connsiteX3" fmla="*/ 3359869 w 6963394"/>
              <a:gd name="connsiteY3" fmla="*/ 5236189 h 5292159"/>
              <a:gd name="connsiteX4" fmla="*/ 9262 w 6963394"/>
              <a:gd name="connsiteY4" fmla="*/ 2705797 h 5292159"/>
              <a:gd name="connsiteX0" fmla="*/ 9262 w 6963394"/>
              <a:gd name="connsiteY0" fmla="*/ 2705797 h 5259961"/>
              <a:gd name="connsiteX1" fmla="*/ 2931852 w 6963394"/>
              <a:gd name="connsiteY1" fmla="*/ 10033 h 5259961"/>
              <a:gd name="connsiteX2" fmla="*/ 6963394 w 6963394"/>
              <a:gd name="connsiteY2" fmla="*/ 3318639 h 5259961"/>
              <a:gd name="connsiteX3" fmla="*/ 3359869 w 6963394"/>
              <a:gd name="connsiteY3" fmla="*/ 5236189 h 5259961"/>
              <a:gd name="connsiteX4" fmla="*/ 9262 w 6963394"/>
              <a:gd name="connsiteY4" fmla="*/ 2705797 h 5259961"/>
              <a:gd name="connsiteX0" fmla="*/ 9557 w 7352795"/>
              <a:gd name="connsiteY0" fmla="*/ 2707501 h 5252013"/>
              <a:gd name="connsiteX1" fmla="*/ 2932147 w 7352795"/>
              <a:gd name="connsiteY1" fmla="*/ 11737 h 5252013"/>
              <a:gd name="connsiteX2" fmla="*/ 7352795 w 7352795"/>
              <a:gd name="connsiteY2" fmla="*/ 3378709 h 5252013"/>
              <a:gd name="connsiteX3" fmla="*/ 3360164 w 7352795"/>
              <a:gd name="connsiteY3" fmla="*/ 5237893 h 5252013"/>
              <a:gd name="connsiteX4" fmla="*/ 9557 w 7352795"/>
              <a:gd name="connsiteY4" fmla="*/ 2707501 h 5252013"/>
              <a:gd name="connsiteX0" fmla="*/ 8078 w 7789061"/>
              <a:gd name="connsiteY0" fmla="*/ 2744796 h 5249051"/>
              <a:gd name="connsiteX1" fmla="*/ 3368413 w 7789061"/>
              <a:gd name="connsiteY1" fmla="*/ 10121 h 5249051"/>
              <a:gd name="connsiteX2" fmla="*/ 7789061 w 7789061"/>
              <a:gd name="connsiteY2" fmla="*/ 3377093 h 5249051"/>
              <a:gd name="connsiteX3" fmla="*/ 3796430 w 7789061"/>
              <a:gd name="connsiteY3" fmla="*/ 5236277 h 5249051"/>
              <a:gd name="connsiteX4" fmla="*/ 8078 w 7789061"/>
              <a:gd name="connsiteY4" fmla="*/ 2744796 h 5249051"/>
              <a:gd name="connsiteX0" fmla="*/ 8078 w 7789061"/>
              <a:gd name="connsiteY0" fmla="*/ 2744796 h 5271741"/>
              <a:gd name="connsiteX1" fmla="*/ 3368413 w 7789061"/>
              <a:gd name="connsiteY1" fmla="*/ 10121 h 5271741"/>
              <a:gd name="connsiteX2" fmla="*/ 7789061 w 7789061"/>
              <a:gd name="connsiteY2" fmla="*/ 3377093 h 5271741"/>
              <a:gd name="connsiteX3" fmla="*/ 3796430 w 7789061"/>
              <a:gd name="connsiteY3" fmla="*/ 5236277 h 5271741"/>
              <a:gd name="connsiteX4" fmla="*/ 8078 w 7789061"/>
              <a:gd name="connsiteY4" fmla="*/ 2744796 h 5271741"/>
              <a:gd name="connsiteX0" fmla="*/ 1055 w 7782038"/>
              <a:gd name="connsiteY0" fmla="*/ 2738806 h 5438018"/>
              <a:gd name="connsiteX1" fmla="*/ 3361390 w 7782038"/>
              <a:gd name="connsiteY1" fmla="*/ 4131 h 5438018"/>
              <a:gd name="connsiteX2" fmla="*/ 7782038 w 7782038"/>
              <a:gd name="connsiteY2" fmla="*/ 3371103 h 5438018"/>
              <a:gd name="connsiteX3" fmla="*/ 3692130 w 7782038"/>
              <a:gd name="connsiteY3" fmla="*/ 5415113 h 5438018"/>
              <a:gd name="connsiteX4" fmla="*/ 1055 w 7782038"/>
              <a:gd name="connsiteY4" fmla="*/ 2738806 h 5438018"/>
              <a:gd name="connsiteX0" fmla="*/ 28883 w 7809866"/>
              <a:gd name="connsiteY0" fmla="*/ 2742147 h 5441359"/>
              <a:gd name="connsiteX1" fmla="*/ 3389218 w 7809866"/>
              <a:gd name="connsiteY1" fmla="*/ 7472 h 5441359"/>
              <a:gd name="connsiteX2" fmla="*/ 7809866 w 7809866"/>
              <a:gd name="connsiteY2" fmla="*/ 3374444 h 5441359"/>
              <a:gd name="connsiteX3" fmla="*/ 3719958 w 7809866"/>
              <a:gd name="connsiteY3" fmla="*/ 5418454 h 5441359"/>
              <a:gd name="connsiteX4" fmla="*/ 28883 w 7809866"/>
              <a:gd name="connsiteY4" fmla="*/ 2742147 h 5441359"/>
              <a:gd name="connsiteX0" fmla="*/ 36549 w 7817532"/>
              <a:gd name="connsiteY0" fmla="*/ 2751085 h 5450297"/>
              <a:gd name="connsiteX1" fmla="*/ 3396884 w 7817532"/>
              <a:gd name="connsiteY1" fmla="*/ 16410 h 5450297"/>
              <a:gd name="connsiteX2" fmla="*/ 7817532 w 7817532"/>
              <a:gd name="connsiteY2" fmla="*/ 3383382 h 5450297"/>
              <a:gd name="connsiteX3" fmla="*/ 3727624 w 7817532"/>
              <a:gd name="connsiteY3" fmla="*/ 5427392 h 5450297"/>
              <a:gd name="connsiteX4" fmla="*/ 36549 w 7817532"/>
              <a:gd name="connsiteY4" fmla="*/ 2751085 h 5450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817532" h="5450297">
                <a:moveTo>
                  <a:pt x="36549" y="2751085"/>
                </a:moveTo>
                <a:cubicBezTo>
                  <a:pt x="-281221" y="925127"/>
                  <a:pt x="1526121" y="-147339"/>
                  <a:pt x="3396884" y="16410"/>
                </a:cubicBezTo>
                <a:cubicBezTo>
                  <a:pt x="5267647" y="180159"/>
                  <a:pt x="7817532" y="1453184"/>
                  <a:pt x="7817532" y="3383382"/>
                </a:cubicBezTo>
                <a:cubicBezTo>
                  <a:pt x="7700800" y="5342763"/>
                  <a:pt x="5024455" y="5532775"/>
                  <a:pt x="3727624" y="5427392"/>
                </a:cubicBezTo>
                <a:cubicBezTo>
                  <a:pt x="2430794" y="5322009"/>
                  <a:pt x="354319" y="4577043"/>
                  <a:pt x="36549" y="27510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dirty="0"/>
          </a:p>
        </p:txBody>
      </p:sp>
      <p:sp useBgFill="1">
        <p:nvSpPr>
          <p:cNvPr id="12" name="Serbest Form: Şekil 11">
            <a:extLst>
              <a:ext uri="{FF2B5EF4-FFF2-40B4-BE49-F238E27FC236}">
                <a16:creationId xmlns:a16="http://schemas.microsoft.com/office/drawing/2014/main" id="{73567C09-8B4D-49A6-A711-C44C5807D8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3554541" y="-619573"/>
            <a:ext cx="9016699" cy="8033868"/>
          </a:xfrm>
          <a:custGeom>
            <a:avLst/>
            <a:gdLst>
              <a:gd name="connsiteX0" fmla="*/ 6078066 w 9016699"/>
              <a:gd name="connsiteY0" fmla="*/ 782055 h 8033868"/>
              <a:gd name="connsiteX1" fmla="*/ 8705208 w 9016699"/>
              <a:gd name="connsiteY1" fmla="*/ 3409197 h 8033868"/>
              <a:gd name="connsiteX2" fmla="*/ 8793057 w 9016699"/>
              <a:gd name="connsiteY2" fmla="*/ 3617452 h 8033868"/>
              <a:gd name="connsiteX3" fmla="*/ 9016699 w 9016699"/>
              <a:gd name="connsiteY3" fmla="*/ 4793120 h 8033868"/>
              <a:gd name="connsiteX4" fmla="*/ 8960084 w 9016699"/>
              <a:gd name="connsiteY4" fmla="*/ 5272709 h 8033868"/>
              <a:gd name="connsiteX5" fmla="*/ 8920563 w 9016699"/>
              <a:gd name="connsiteY5" fmla="*/ 5444162 h 8033868"/>
              <a:gd name="connsiteX6" fmla="*/ 6620466 w 9016699"/>
              <a:gd name="connsiteY6" fmla="*/ 7744259 h 8033868"/>
              <a:gd name="connsiteX7" fmla="*/ 6480006 w 9016699"/>
              <a:gd name="connsiteY7" fmla="*/ 7795347 h 8033868"/>
              <a:gd name="connsiteX8" fmla="*/ 4389696 w 9016699"/>
              <a:gd name="connsiteY8" fmla="*/ 7987178 h 8033868"/>
              <a:gd name="connsiteX9" fmla="*/ 3086984 w 9016699"/>
              <a:gd name="connsiteY9" fmla="*/ 7466023 h 8033868"/>
              <a:gd name="connsiteX10" fmla="*/ 3024300 w 9016699"/>
              <a:gd name="connsiteY10" fmla="*/ 7426965 h 8033868"/>
              <a:gd name="connsiteX11" fmla="*/ 519567 w 9016699"/>
              <a:gd name="connsiteY11" fmla="*/ 4922232 h 8033868"/>
              <a:gd name="connsiteX12" fmla="*/ 419495 w 9016699"/>
              <a:gd name="connsiteY12" fmla="*/ 4733719 h 8033868"/>
              <a:gd name="connsiteX13" fmla="*/ 3514 w 9016699"/>
              <a:gd name="connsiteY13" fmla="*/ 3245168 h 8033868"/>
              <a:gd name="connsiteX14" fmla="*/ 4193329 w 9016699"/>
              <a:gd name="connsiteY14" fmla="*/ 36108 h 8033868"/>
              <a:gd name="connsiteX15" fmla="*/ 5977677 w 9016699"/>
              <a:gd name="connsiteY15" fmla="*/ 722908 h 8033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9016699" h="8033868">
                <a:moveTo>
                  <a:pt x="6078066" y="782055"/>
                </a:moveTo>
                <a:lnTo>
                  <a:pt x="8705208" y="3409197"/>
                </a:lnTo>
                <a:lnTo>
                  <a:pt x="8793057" y="3617452"/>
                </a:lnTo>
                <a:cubicBezTo>
                  <a:pt x="8935615" y="3988374"/>
                  <a:pt x="9016699" y="4381324"/>
                  <a:pt x="9016699" y="4793120"/>
                </a:cubicBezTo>
                <a:cubicBezTo>
                  <a:pt x="9008675" y="4960329"/>
                  <a:pt x="8989449" y="5120121"/>
                  <a:pt x="8960084" y="5272709"/>
                </a:cubicBezTo>
                <a:lnTo>
                  <a:pt x="8920563" y="5444162"/>
                </a:lnTo>
                <a:lnTo>
                  <a:pt x="6620466" y="7744259"/>
                </a:lnTo>
                <a:lnTo>
                  <a:pt x="6480006" y="7795347"/>
                </a:lnTo>
                <a:cubicBezTo>
                  <a:pt x="5726471" y="8035167"/>
                  <a:pt x="4953020" y="8083925"/>
                  <a:pt x="4389696" y="7987178"/>
                </a:cubicBezTo>
                <a:cubicBezTo>
                  <a:pt x="4014146" y="7922680"/>
                  <a:pt x="3559510" y="7740111"/>
                  <a:pt x="3086984" y="7466023"/>
                </a:cubicBezTo>
                <a:lnTo>
                  <a:pt x="3024300" y="7426965"/>
                </a:lnTo>
                <a:lnTo>
                  <a:pt x="519567" y="4922232"/>
                </a:lnTo>
                <a:lnTo>
                  <a:pt x="419495" y="4733719"/>
                </a:lnTo>
                <a:cubicBezTo>
                  <a:pt x="181303" y="4258474"/>
                  <a:pt x="28977" y="3756361"/>
                  <a:pt x="3514" y="3245168"/>
                </a:cubicBezTo>
                <a:cubicBezTo>
                  <a:pt x="-112889" y="908287"/>
                  <a:pt x="2691131" y="-221884"/>
                  <a:pt x="4193329" y="36108"/>
                </a:cubicBezTo>
                <a:cubicBezTo>
                  <a:pt x="4662766" y="116730"/>
                  <a:pt x="5309837" y="354143"/>
                  <a:pt x="5977677" y="722908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tr-TR" dirty="0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83CC07D1-29E1-4AA8-B207-C6F2C0326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069" y="635982"/>
            <a:ext cx="7667286" cy="1435715"/>
          </a:xfrm>
        </p:spPr>
        <p:txBody>
          <a:bodyPr rtlCol="0">
            <a:normAutofit/>
          </a:bodyPr>
          <a:lstStyle/>
          <a:p>
            <a:pPr algn="l"/>
            <a:r>
              <a:rPr lang="tr-TR" sz="3200" dirty="0">
                <a:latin typeface="Britannic Bold" panose="020B0903060703020204" pitchFamily="34" charset="0"/>
              </a:rPr>
              <a:t>Problem Statement &amp; </a:t>
            </a:r>
            <a:r>
              <a:rPr lang="tr-TR" sz="3200" dirty="0" err="1">
                <a:latin typeface="Britannic Bold" panose="020B0903060703020204" pitchFamily="34" charset="0"/>
              </a:rPr>
              <a:t>Motivation</a:t>
            </a:r>
            <a:endParaRPr lang="tr-TR" sz="3200" dirty="0">
              <a:latin typeface="Britannic Bold" panose="020B0903060703020204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1B5136AF-605D-53FC-7789-AE15999AC39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794069" y="1667047"/>
            <a:ext cx="6537642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tr-TR" altLang="tr-TR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The</a:t>
            </a:r>
            <a:r>
              <a:rPr kumimoji="0" lang="tr-TR" altLang="tr-T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Problem: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University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communities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often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struggle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with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fragmented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information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regarding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event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locations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and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schedules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tr-TR" altLang="tr-T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tr-TR" altLang="tr-TR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Why</a:t>
            </a:r>
            <a:r>
              <a:rPr kumimoji="0" lang="tr-TR" altLang="tr-T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tr-TR" altLang="tr-TR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This</a:t>
            </a:r>
            <a:r>
              <a:rPr kumimoji="0" lang="tr-TR" altLang="tr-T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Project?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Static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lists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or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social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media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posts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lack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spatial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context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,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making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it hard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for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students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to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visualize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where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and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when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events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happen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tr-TR" altLang="tr-T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tr-TR" altLang="tr-TR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The</a:t>
            </a:r>
            <a:r>
              <a:rPr kumimoji="0" lang="tr-TR" altLang="tr-T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tr-TR" altLang="tr-TR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Motivation</a:t>
            </a:r>
            <a:r>
              <a:rPr kumimoji="0" lang="tr-TR" altLang="tr-T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: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I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chose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this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project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to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bridge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the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gap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between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GIS (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Geographic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Information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Systems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)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and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daily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campus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life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by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providing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an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interactive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map-based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solution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tr-TR" altLang="tr-TR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tr-TR" altLang="tr-T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6" name="Resim 5">
            <a:extLst>
              <a:ext uri="{FF2B5EF4-FFF2-40B4-BE49-F238E27FC236}">
                <a16:creationId xmlns:a16="http://schemas.microsoft.com/office/drawing/2014/main" id="{D955EE38-C631-C3A4-0213-305DFB497E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653" y="1655760"/>
            <a:ext cx="4039520" cy="3416319"/>
          </a:xfrm>
          <a:prstGeom prst="ellipse">
            <a:avLst/>
          </a:prstGeom>
          <a:ln w="190500" cap="rnd">
            <a:noFill/>
            <a:prstDash val="solid"/>
          </a:ln>
          <a:effectLst>
            <a:outerShdw blurRad="225425" dist="50800" dir="5220000" algn="ctr">
              <a:srgbClr val="000000">
                <a:alpha val="33000"/>
              </a:srgbClr>
            </a:outerShdw>
          </a:effectLst>
        </p:spPr>
      </p:pic>
      <p:pic>
        <p:nvPicPr>
          <p:cNvPr id="7" name="Resim 6">
            <a:extLst>
              <a:ext uri="{FF2B5EF4-FFF2-40B4-BE49-F238E27FC236}">
                <a16:creationId xmlns:a16="http://schemas.microsoft.com/office/drawing/2014/main" id="{285EFB63-D4D0-8E3E-4C3B-BCD2461759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2207" y="115324"/>
            <a:ext cx="1756536" cy="1784655"/>
          </a:xfrm>
          <a:prstGeom prst="ellipse">
            <a:avLst/>
          </a:prstGeom>
          <a:ln w="63500" cap="rnd">
            <a:noFill/>
          </a:ln>
          <a:effectLst>
            <a:outerShdw blurRad="225425" dist="50800" dir="5220000" algn="ctr">
              <a:srgbClr val="000000">
                <a:alpha val="33000"/>
              </a:srgbClr>
            </a:outerShdw>
          </a:effectLst>
          <a:scene3d>
            <a:camera prst="perspectiveFront" fov="3300000">
              <a:rot lat="486000" lon="19530000" rev="174000"/>
            </a:camera>
            <a:lightRig rig="harsh" dir="t">
              <a:rot lat="0" lon="0" rev="3000000"/>
            </a:lightRig>
          </a:scene3d>
          <a:sp3d extrusionH="254000" contourW="19050">
            <a:bevelT w="82550" h="44450" prst="angle"/>
            <a:bevelB w="82550" h="44450" prst="angle"/>
            <a:contourClr>
              <a:srgbClr val="FFFFFF"/>
            </a:contourClr>
          </a:sp3d>
        </p:spPr>
      </p:pic>
      <p:pic>
        <p:nvPicPr>
          <p:cNvPr id="9" name="Resim 8">
            <a:extLst>
              <a:ext uri="{FF2B5EF4-FFF2-40B4-BE49-F238E27FC236}">
                <a16:creationId xmlns:a16="http://schemas.microsoft.com/office/drawing/2014/main" id="{D66B83EE-2190-20A2-2EE5-26611A43F3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99147" y="4865109"/>
            <a:ext cx="1960022" cy="1953773"/>
          </a:xfrm>
          <a:prstGeom prst="ellipse">
            <a:avLst/>
          </a:prstGeom>
          <a:ln w="190500" cap="rnd">
            <a:noFill/>
            <a:prstDash val="solid"/>
          </a:ln>
          <a:effectLst>
            <a:outerShdw blurRad="184150" dist="241300" dir="11520000" sx="110000" sy="110000" algn="ctr">
              <a:srgbClr val="000000">
                <a:alpha val="18000"/>
              </a:srgbClr>
            </a:outerShdw>
          </a:effectLst>
          <a:scene3d>
            <a:camera prst="perspectiveFront" fov="5100000">
              <a:rot lat="0" lon="2100000" rev="0"/>
            </a:camera>
            <a:lightRig rig="flood" dir="t">
              <a:rot lat="0" lon="0" rev="13800000"/>
            </a:lightRig>
          </a:scene3d>
          <a:sp3d extrusionH="107950" prstMaterial="plastic">
            <a:bevelT w="82550" h="63500" prst="divot"/>
            <a:bevelB/>
          </a:sp3d>
        </p:spPr>
      </p:pic>
      <p:pic>
        <p:nvPicPr>
          <p:cNvPr id="11" name="Resim 10">
            <a:extLst>
              <a:ext uri="{FF2B5EF4-FFF2-40B4-BE49-F238E27FC236}">
                <a16:creationId xmlns:a16="http://schemas.microsoft.com/office/drawing/2014/main" id="{27FB46EE-5992-5144-AC98-DB32EBBEB5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6275" y="4837961"/>
            <a:ext cx="1670572" cy="1667047"/>
          </a:xfrm>
          <a:prstGeom prst="ellipse">
            <a:avLst/>
          </a:prstGeom>
          <a:ln w="190500" cap="rnd">
            <a:noFill/>
            <a:prstDash val="solid"/>
          </a:ln>
          <a:effectLst>
            <a:outerShdw blurRad="225425" dist="50800" dir="5220000" algn="ctr">
              <a:srgbClr val="000000">
                <a:alpha val="33000"/>
              </a:srgbClr>
            </a:outerShdw>
          </a:effectLst>
          <a:scene3d>
            <a:camera prst="perspectiveFront" fov="3300000">
              <a:rot lat="486000" lon="19530000" rev="174000"/>
            </a:camera>
            <a:lightRig rig="harsh" dir="t">
              <a:rot lat="0" lon="0" rev="3000000"/>
            </a:lightRig>
          </a:scene3d>
          <a:sp3d extrusionH="254000" contourW="19050">
            <a:bevelT w="82550" h="44450" prst="angle"/>
            <a:bevelB w="82550" h="44450" prst="angle"/>
            <a:contourClr>
              <a:srgbClr val="FFFFFF"/>
            </a:contourClr>
          </a:sp3d>
        </p:spPr>
      </p:pic>
      <p:pic>
        <p:nvPicPr>
          <p:cNvPr id="13" name="Resim 12">
            <a:extLst>
              <a:ext uri="{FF2B5EF4-FFF2-40B4-BE49-F238E27FC236}">
                <a16:creationId xmlns:a16="http://schemas.microsoft.com/office/drawing/2014/main" id="{7CD34004-C781-EED9-C863-1B3E9615CC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49122" y="135006"/>
            <a:ext cx="1569316" cy="1558003"/>
          </a:xfrm>
          <a:prstGeom prst="ellipse">
            <a:avLst/>
          </a:prstGeom>
          <a:ln w="63500" cap="rnd">
            <a:noFill/>
          </a:ln>
          <a:effectLst>
            <a:outerShdw blurRad="184150" dist="241300" dir="11520000" sx="110000" sy="110000" algn="ctr">
              <a:srgbClr val="000000">
                <a:alpha val="18000"/>
              </a:srgbClr>
            </a:outerShdw>
          </a:effectLst>
          <a:scene3d>
            <a:camera prst="perspectiveFront" fov="5100000">
              <a:rot lat="0" lon="2100000" rev="0"/>
            </a:camera>
            <a:lightRig rig="flood" dir="t">
              <a:rot lat="0" lon="0" rev="13800000"/>
            </a:lightRig>
          </a:scene3d>
          <a:sp3d extrusionH="107950" prstMaterial="plastic">
            <a:bevelT w="82550" h="63500" prst="divot"/>
            <a:bevelB/>
          </a:sp3d>
        </p:spPr>
      </p:pic>
    </p:spTree>
    <p:extLst>
      <p:ext uri="{BB962C8B-B14F-4D97-AF65-F5344CB8AC3E}">
        <p14:creationId xmlns:p14="http://schemas.microsoft.com/office/powerpoint/2010/main" val="22547969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A27CF4F-25BA-A10F-E9F9-FE30D60362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0363" y="249490"/>
            <a:ext cx="7708326" cy="553696"/>
          </a:xfrm>
        </p:spPr>
        <p:txBody>
          <a:bodyPr anchor="ctr">
            <a:normAutofit fontScale="90000"/>
          </a:bodyPr>
          <a:lstStyle/>
          <a:p>
            <a:r>
              <a:rPr lang="tr-TR" dirty="0" err="1">
                <a:solidFill>
                  <a:schemeClr val="tx1"/>
                </a:solidFill>
                <a:latin typeface="Univers Condensed" panose="020B0506020202050204" pitchFamily="34" charset="0"/>
              </a:rPr>
              <a:t>Proposed</a:t>
            </a:r>
            <a:r>
              <a:rPr lang="tr-TR" dirty="0">
                <a:solidFill>
                  <a:schemeClr val="tx1"/>
                </a:solidFill>
                <a:latin typeface="Univers Condensed" panose="020B0506020202050204" pitchFamily="34" charset="0"/>
              </a:rPr>
              <a:t> Solution</a:t>
            </a:r>
          </a:p>
        </p:txBody>
      </p:sp>
      <p:graphicFrame>
        <p:nvGraphicFramePr>
          <p:cNvPr id="6" name="Rectangle 1">
            <a:extLst>
              <a:ext uri="{FF2B5EF4-FFF2-40B4-BE49-F238E27FC236}">
                <a16:creationId xmlns:a16="http://schemas.microsoft.com/office/drawing/2014/main" id="{60C9B01D-879B-E1B4-80AE-262E733C87B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78921738"/>
              </p:ext>
            </p:extLst>
          </p:nvPr>
        </p:nvGraphicFramePr>
        <p:xfrm>
          <a:off x="6753726" y="803186"/>
          <a:ext cx="5181600" cy="52486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" name="Resim 6" descr="metin, ekran görüntüsü, ağaç, dış mekan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20CD5725-E571-4D78-F8D3-6C617651408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6674" y="526338"/>
            <a:ext cx="6368716" cy="5366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7992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>
                <a:lumMod val="50000"/>
                <a:lumOff val="50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 descr="metin, ekran görüntüsü, yazılım, web sayfası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90AA10F1-E44D-C73E-7C1D-F959FC93946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1099" b="34059"/>
          <a:stretch>
            <a:fillRect/>
          </a:stretch>
        </p:blipFill>
        <p:spPr>
          <a:xfrm>
            <a:off x="6673514" y="1094672"/>
            <a:ext cx="5406191" cy="4969244"/>
          </a:xfrm>
          <a:prstGeom prst="rect">
            <a:avLst/>
          </a:prstGeom>
          <a:noFill/>
        </p:spPr>
      </p:pic>
      <p:graphicFrame>
        <p:nvGraphicFramePr>
          <p:cNvPr id="14" name="Tablo 13">
            <a:extLst>
              <a:ext uri="{FF2B5EF4-FFF2-40B4-BE49-F238E27FC236}">
                <a16:creationId xmlns:a16="http://schemas.microsoft.com/office/drawing/2014/main" id="{338B6107-CB4F-48F9-B04E-57E86D20FB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2477568"/>
              </p:ext>
            </p:extLst>
          </p:nvPr>
        </p:nvGraphicFramePr>
        <p:xfrm>
          <a:off x="256674" y="1271936"/>
          <a:ext cx="6288506" cy="431412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88506">
                  <a:extLst>
                    <a:ext uri="{9D8B030D-6E8A-4147-A177-3AD203B41FA5}">
                      <a16:colId xmlns:a16="http://schemas.microsoft.com/office/drawing/2014/main" val="740940680"/>
                    </a:ext>
                  </a:extLst>
                </a:gridCol>
              </a:tblGrid>
              <a:tr h="908688">
                <a:tc>
                  <a:txBody>
                    <a:bodyPr/>
                    <a:lstStyle/>
                    <a:p>
                      <a:r>
                        <a:rPr lang="tr-TR" sz="25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                  </a:t>
                      </a:r>
                      <a:r>
                        <a:rPr lang="tr-TR" sz="2500" dirty="0">
                          <a:solidFill>
                            <a:schemeClr val="bg2"/>
                          </a:solidFill>
                        </a:rPr>
                        <a:t>     </a:t>
                      </a:r>
                    </a:p>
                    <a:p>
                      <a:r>
                        <a:rPr lang="tr-TR" sz="2500" dirty="0">
                          <a:solidFill>
                            <a:schemeClr val="bg2"/>
                          </a:solidFill>
                        </a:rPr>
                        <a:t>                        Technical </a:t>
                      </a:r>
                      <a:r>
                        <a:rPr lang="tr-TR" sz="2500" dirty="0" err="1">
                          <a:solidFill>
                            <a:schemeClr val="bg2"/>
                          </a:solidFill>
                        </a:rPr>
                        <a:t>Stack</a:t>
                      </a:r>
                      <a:endParaRPr lang="tr-TR" sz="2500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6698456"/>
                  </a:ext>
                </a:extLst>
              </a:tr>
              <a:tr h="908688">
                <a:tc>
                  <a:txBody>
                    <a:bodyPr/>
                    <a:lstStyle/>
                    <a:p>
                      <a:r>
                        <a:rPr lang="en-US" b="1" dirty="0"/>
                        <a:t>Frontend:</a:t>
                      </a:r>
                      <a:r>
                        <a:rPr lang="en-US" dirty="0"/>
                        <a:t> Developed using HTML5, CSS3, and JavaScript, with </a:t>
                      </a:r>
                      <a:r>
                        <a:rPr lang="en-US" b="1" dirty="0"/>
                        <a:t>Leaflet.js</a:t>
                      </a:r>
                      <a:r>
                        <a:rPr lang="en-US" dirty="0"/>
                        <a:t> for interactive mapping.</a:t>
                      </a:r>
                      <a:endParaRPr lang="tr-T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6251722"/>
                  </a:ext>
                </a:extLst>
              </a:tr>
              <a:tr h="679375">
                <a:tc>
                  <a:txBody>
                    <a:bodyPr/>
                    <a:lstStyle/>
                    <a:p>
                      <a:r>
                        <a:rPr lang="en-US" b="1" dirty="0"/>
                        <a:t>Backend:</a:t>
                      </a:r>
                      <a:r>
                        <a:rPr lang="en-US" dirty="0"/>
                        <a:t> Built with </a:t>
                      </a:r>
                      <a:r>
                        <a:rPr lang="en-US" b="1" dirty="0" err="1"/>
                        <a:t>FastAPI</a:t>
                      </a:r>
                      <a:r>
                        <a:rPr lang="en-US" dirty="0"/>
                        <a:t> (Python) for high-speed, asynchronous API performance.</a:t>
                      </a:r>
                      <a:endParaRPr lang="tr-T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5547123"/>
                  </a:ext>
                </a:extLst>
              </a:tr>
              <a:tr h="908688">
                <a:tc>
                  <a:txBody>
                    <a:bodyPr/>
                    <a:lstStyle/>
                    <a:p>
                      <a:r>
                        <a:rPr lang="en-US" b="1" dirty="0"/>
                        <a:t>Database:</a:t>
                      </a:r>
                      <a:r>
                        <a:rPr lang="en-US" dirty="0"/>
                        <a:t> </a:t>
                      </a:r>
                      <a:r>
                        <a:rPr lang="en-US" b="1" dirty="0"/>
                        <a:t>MongoDB Atlas</a:t>
                      </a:r>
                      <a:r>
                        <a:rPr lang="en-US" dirty="0"/>
                        <a:t> (NoSQL) was utilized for flexible </a:t>
                      </a:r>
                      <a:r>
                        <a:rPr lang="en-US" dirty="0" err="1"/>
                        <a:t>GeoJSON</a:t>
                      </a:r>
                      <a:r>
                        <a:rPr lang="en-US" dirty="0"/>
                        <a:t> data storage.</a:t>
                      </a:r>
                      <a:endParaRPr lang="tr-T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2158216"/>
                  </a:ext>
                </a:extLst>
              </a:tr>
              <a:tr h="908688">
                <a:tc>
                  <a:txBody>
                    <a:bodyPr/>
                    <a:lstStyle/>
                    <a:p>
                      <a:r>
                        <a:rPr lang="en-US" b="1" dirty="0"/>
                        <a:t>Security:</a:t>
                      </a:r>
                      <a:r>
                        <a:rPr lang="en-US" dirty="0"/>
                        <a:t> Password encryption via 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bcrypt</a:t>
                      </a:r>
                      <a:r>
                        <a:rPr lang="en-US" dirty="0"/>
                        <a:t> and secure authentication flows.</a:t>
                      </a:r>
                      <a:endParaRPr lang="tr-T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32078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708982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3526BC5B-6C54-3245-05D3-04B2140C77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ikdörtgen 7">
            <a:extLst>
              <a:ext uri="{FF2B5EF4-FFF2-40B4-BE49-F238E27FC236}">
                <a16:creationId xmlns:a16="http://schemas.microsoft.com/office/drawing/2014/main" id="{1C9725D5-831D-3BE9-A4F9-F032FE5BAD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dirty="0"/>
          </a:p>
        </p:txBody>
      </p:sp>
      <p:sp>
        <p:nvSpPr>
          <p:cNvPr id="10" name="Oval 32">
            <a:extLst>
              <a:ext uri="{FF2B5EF4-FFF2-40B4-BE49-F238E27FC236}">
                <a16:creationId xmlns:a16="http://schemas.microsoft.com/office/drawing/2014/main" id="{F86008A4-6510-C2EF-6439-F2683D9081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336127">
            <a:off x="296272" y="1026251"/>
            <a:ext cx="7298578" cy="5088488"/>
          </a:xfrm>
          <a:custGeom>
            <a:avLst/>
            <a:gdLst>
              <a:gd name="connsiteX0" fmla="*/ 0 w 6428838"/>
              <a:gd name="connsiteY0" fmla="*/ 2579031 h 5158062"/>
              <a:gd name="connsiteX1" fmla="*/ 3214419 w 6428838"/>
              <a:gd name="connsiteY1" fmla="*/ 0 h 5158062"/>
              <a:gd name="connsiteX2" fmla="*/ 6428838 w 6428838"/>
              <a:gd name="connsiteY2" fmla="*/ 2579031 h 5158062"/>
              <a:gd name="connsiteX3" fmla="*/ 3214419 w 6428838"/>
              <a:gd name="connsiteY3" fmla="*/ 5158062 h 5158062"/>
              <a:gd name="connsiteX4" fmla="*/ 0 w 6428838"/>
              <a:gd name="connsiteY4" fmla="*/ 2579031 h 5158062"/>
              <a:gd name="connsiteX0" fmla="*/ 3321 w 6432159"/>
              <a:gd name="connsiteY0" fmla="*/ 2647125 h 5226156"/>
              <a:gd name="connsiteX1" fmla="*/ 2789723 w 6432159"/>
              <a:gd name="connsiteY1" fmla="*/ 0 h 5226156"/>
              <a:gd name="connsiteX2" fmla="*/ 6432159 w 6432159"/>
              <a:gd name="connsiteY2" fmla="*/ 2647125 h 5226156"/>
              <a:gd name="connsiteX3" fmla="*/ 3217740 w 6432159"/>
              <a:gd name="connsiteY3" fmla="*/ 5226156 h 5226156"/>
              <a:gd name="connsiteX4" fmla="*/ 3321 w 6432159"/>
              <a:gd name="connsiteY4" fmla="*/ 2647125 h 5226156"/>
              <a:gd name="connsiteX0" fmla="*/ 1953 w 6566979"/>
              <a:gd name="connsiteY0" fmla="*/ 2695803 h 5226224"/>
              <a:gd name="connsiteX1" fmla="*/ 2924543 w 6566979"/>
              <a:gd name="connsiteY1" fmla="*/ 39 h 5226224"/>
              <a:gd name="connsiteX2" fmla="*/ 6566979 w 6566979"/>
              <a:gd name="connsiteY2" fmla="*/ 2647164 h 5226224"/>
              <a:gd name="connsiteX3" fmla="*/ 3352560 w 6566979"/>
              <a:gd name="connsiteY3" fmla="*/ 5226195 h 5226224"/>
              <a:gd name="connsiteX4" fmla="*/ 1953 w 6566979"/>
              <a:gd name="connsiteY4" fmla="*/ 2695803 h 5226224"/>
              <a:gd name="connsiteX0" fmla="*/ 8982 w 6574008"/>
              <a:gd name="connsiteY0" fmla="*/ 2695803 h 5226313"/>
              <a:gd name="connsiteX1" fmla="*/ 2931572 w 6574008"/>
              <a:gd name="connsiteY1" fmla="*/ 39 h 5226313"/>
              <a:gd name="connsiteX2" fmla="*/ 6574008 w 6574008"/>
              <a:gd name="connsiteY2" fmla="*/ 2647164 h 5226313"/>
              <a:gd name="connsiteX3" fmla="*/ 3359589 w 6574008"/>
              <a:gd name="connsiteY3" fmla="*/ 5226195 h 5226313"/>
              <a:gd name="connsiteX4" fmla="*/ 8982 w 6574008"/>
              <a:gd name="connsiteY4" fmla="*/ 2695803 h 5226313"/>
              <a:gd name="connsiteX0" fmla="*/ 11929 w 6576955"/>
              <a:gd name="connsiteY0" fmla="*/ 2695953 h 5226463"/>
              <a:gd name="connsiteX1" fmla="*/ 2934519 w 6576955"/>
              <a:gd name="connsiteY1" fmla="*/ 189 h 5226463"/>
              <a:gd name="connsiteX2" fmla="*/ 6576955 w 6576955"/>
              <a:gd name="connsiteY2" fmla="*/ 2647314 h 5226463"/>
              <a:gd name="connsiteX3" fmla="*/ 3362536 w 6576955"/>
              <a:gd name="connsiteY3" fmla="*/ 5226345 h 5226463"/>
              <a:gd name="connsiteX4" fmla="*/ 11929 w 6576955"/>
              <a:gd name="connsiteY4" fmla="*/ 2695953 h 5226463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92159"/>
              <a:gd name="connsiteX1" fmla="*/ 2931852 w 6963394"/>
              <a:gd name="connsiteY1" fmla="*/ 10033 h 5292159"/>
              <a:gd name="connsiteX2" fmla="*/ 6963394 w 6963394"/>
              <a:gd name="connsiteY2" fmla="*/ 3318639 h 5292159"/>
              <a:gd name="connsiteX3" fmla="*/ 3359869 w 6963394"/>
              <a:gd name="connsiteY3" fmla="*/ 5236189 h 5292159"/>
              <a:gd name="connsiteX4" fmla="*/ 9262 w 6963394"/>
              <a:gd name="connsiteY4" fmla="*/ 2705797 h 5292159"/>
              <a:gd name="connsiteX0" fmla="*/ 9262 w 6963394"/>
              <a:gd name="connsiteY0" fmla="*/ 2705797 h 5259961"/>
              <a:gd name="connsiteX1" fmla="*/ 2931852 w 6963394"/>
              <a:gd name="connsiteY1" fmla="*/ 10033 h 5259961"/>
              <a:gd name="connsiteX2" fmla="*/ 6963394 w 6963394"/>
              <a:gd name="connsiteY2" fmla="*/ 3318639 h 5259961"/>
              <a:gd name="connsiteX3" fmla="*/ 3359869 w 6963394"/>
              <a:gd name="connsiteY3" fmla="*/ 5236189 h 5259961"/>
              <a:gd name="connsiteX4" fmla="*/ 9262 w 6963394"/>
              <a:gd name="connsiteY4" fmla="*/ 2705797 h 5259961"/>
              <a:gd name="connsiteX0" fmla="*/ 9557 w 7352795"/>
              <a:gd name="connsiteY0" fmla="*/ 2707501 h 5252013"/>
              <a:gd name="connsiteX1" fmla="*/ 2932147 w 7352795"/>
              <a:gd name="connsiteY1" fmla="*/ 11737 h 5252013"/>
              <a:gd name="connsiteX2" fmla="*/ 7352795 w 7352795"/>
              <a:gd name="connsiteY2" fmla="*/ 3378709 h 5252013"/>
              <a:gd name="connsiteX3" fmla="*/ 3360164 w 7352795"/>
              <a:gd name="connsiteY3" fmla="*/ 5237893 h 5252013"/>
              <a:gd name="connsiteX4" fmla="*/ 9557 w 7352795"/>
              <a:gd name="connsiteY4" fmla="*/ 2707501 h 5252013"/>
              <a:gd name="connsiteX0" fmla="*/ 8078 w 7789061"/>
              <a:gd name="connsiteY0" fmla="*/ 2744796 h 5249051"/>
              <a:gd name="connsiteX1" fmla="*/ 3368413 w 7789061"/>
              <a:gd name="connsiteY1" fmla="*/ 10121 h 5249051"/>
              <a:gd name="connsiteX2" fmla="*/ 7789061 w 7789061"/>
              <a:gd name="connsiteY2" fmla="*/ 3377093 h 5249051"/>
              <a:gd name="connsiteX3" fmla="*/ 3796430 w 7789061"/>
              <a:gd name="connsiteY3" fmla="*/ 5236277 h 5249051"/>
              <a:gd name="connsiteX4" fmla="*/ 8078 w 7789061"/>
              <a:gd name="connsiteY4" fmla="*/ 2744796 h 5249051"/>
              <a:gd name="connsiteX0" fmla="*/ 8078 w 7789061"/>
              <a:gd name="connsiteY0" fmla="*/ 2744796 h 5271741"/>
              <a:gd name="connsiteX1" fmla="*/ 3368413 w 7789061"/>
              <a:gd name="connsiteY1" fmla="*/ 10121 h 5271741"/>
              <a:gd name="connsiteX2" fmla="*/ 7789061 w 7789061"/>
              <a:gd name="connsiteY2" fmla="*/ 3377093 h 5271741"/>
              <a:gd name="connsiteX3" fmla="*/ 3796430 w 7789061"/>
              <a:gd name="connsiteY3" fmla="*/ 5236277 h 5271741"/>
              <a:gd name="connsiteX4" fmla="*/ 8078 w 7789061"/>
              <a:gd name="connsiteY4" fmla="*/ 2744796 h 5271741"/>
              <a:gd name="connsiteX0" fmla="*/ 1055 w 7782038"/>
              <a:gd name="connsiteY0" fmla="*/ 2738806 h 5438018"/>
              <a:gd name="connsiteX1" fmla="*/ 3361390 w 7782038"/>
              <a:gd name="connsiteY1" fmla="*/ 4131 h 5438018"/>
              <a:gd name="connsiteX2" fmla="*/ 7782038 w 7782038"/>
              <a:gd name="connsiteY2" fmla="*/ 3371103 h 5438018"/>
              <a:gd name="connsiteX3" fmla="*/ 3692130 w 7782038"/>
              <a:gd name="connsiteY3" fmla="*/ 5415113 h 5438018"/>
              <a:gd name="connsiteX4" fmla="*/ 1055 w 7782038"/>
              <a:gd name="connsiteY4" fmla="*/ 2738806 h 5438018"/>
              <a:gd name="connsiteX0" fmla="*/ 28883 w 7809866"/>
              <a:gd name="connsiteY0" fmla="*/ 2742147 h 5441359"/>
              <a:gd name="connsiteX1" fmla="*/ 3389218 w 7809866"/>
              <a:gd name="connsiteY1" fmla="*/ 7472 h 5441359"/>
              <a:gd name="connsiteX2" fmla="*/ 7809866 w 7809866"/>
              <a:gd name="connsiteY2" fmla="*/ 3374444 h 5441359"/>
              <a:gd name="connsiteX3" fmla="*/ 3719958 w 7809866"/>
              <a:gd name="connsiteY3" fmla="*/ 5418454 h 5441359"/>
              <a:gd name="connsiteX4" fmla="*/ 28883 w 7809866"/>
              <a:gd name="connsiteY4" fmla="*/ 2742147 h 5441359"/>
              <a:gd name="connsiteX0" fmla="*/ 36549 w 7817532"/>
              <a:gd name="connsiteY0" fmla="*/ 2751085 h 5450297"/>
              <a:gd name="connsiteX1" fmla="*/ 3396884 w 7817532"/>
              <a:gd name="connsiteY1" fmla="*/ 16410 h 5450297"/>
              <a:gd name="connsiteX2" fmla="*/ 7817532 w 7817532"/>
              <a:gd name="connsiteY2" fmla="*/ 3383382 h 5450297"/>
              <a:gd name="connsiteX3" fmla="*/ 3727624 w 7817532"/>
              <a:gd name="connsiteY3" fmla="*/ 5427392 h 5450297"/>
              <a:gd name="connsiteX4" fmla="*/ 36549 w 7817532"/>
              <a:gd name="connsiteY4" fmla="*/ 2751085 h 5450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817532" h="5450297">
                <a:moveTo>
                  <a:pt x="36549" y="2751085"/>
                </a:moveTo>
                <a:cubicBezTo>
                  <a:pt x="-281221" y="925127"/>
                  <a:pt x="1526121" y="-147339"/>
                  <a:pt x="3396884" y="16410"/>
                </a:cubicBezTo>
                <a:cubicBezTo>
                  <a:pt x="5267647" y="180159"/>
                  <a:pt x="7817532" y="1453184"/>
                  <a:pt x="7817532" y="3383382"/>
                </a:cubicBezTo>
                <a:cubicBezTo>
                  <a:pt x="7700800" y="5342763"/>
                  <a:pt x="5024455" y="5532775"/>
                  <a:pt x="3727624" y="5427392"/>
                </a:cubicBezTo>
                <a:cubicBezTo>
                  <a:pt x="2430794" y="5322009"/>
                  <a:pt x="354319" y="4577043"/>
                  <a:pt x="36549" y="27510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dirty="0"/>
          </a:p>
        </p:txBody>
      </p:sp>
      <p:sp useBgFill="1">
        <p:nvSpPr>
          <p:cNvPr id="12" name="Serbest Form: Şekil 11">
            <a:extLst>
              <a:ext uri="{FF2B5EF4-FFF2-40B4-BE49-F238E27FC236}">
                <a16:creationId xmlns:a16="http://schemas.microsoft.com/office/drawing/2014/main" id="{C34CCCC3-9971-3FD3-C4C5-3E2DB1FB29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3554541" y="-619573"/>
            <a:ext cx="9016699" cy="8033868"/>
          </a:xfrm>
          <a:custGeom>
            <a:avLst/>
            <a:gdLst>
              <a:gd name="connsiteX0" fmla="*/ 6078066 w 9016699"/>
              <a:gd name="connsiteY0" fmla="*/ 782055 h 8033868"/>
              <a:gd name="connsiteX1" fmla="*/ 8705208 w 9016699"/>
              <a:gd name="connsiteY1" fmla="*/ 3409197 h 8033868"/>
              <a:gd name="connsiteX2" fmla="*/ 8793057 w 9016699"/>
              <a:gd name="connsiteY2" fmla="*/ 3617452 h 8033868"/>
              <a:gd name="connsiteX3" fmla="*/ 9016699 w 9016699"/>
              <a:gd name="connsiteY3" fmla="*/ 4793120 h 8033868"/>
              <a:gd name="connsiteX4" fmla="*/ 8960084 w 9016699"/>
              <a:gd name="connsiteY4" fmla="*/ 5272709 h 8033868"/>
              <a:gd name="connsiteX5" fmla="*/ 8920563 w 9016699"/>
              <a:gd name="connsiteY5" fmla="*/ 5444162 h 8033868"/>
              <a:gd name="connsiteX6" fmla="*/ 6620466 w 9016699"/>
              <a:gd name="connsiteY6" fmla="*/ 7744259 h 8033868"/>
              <a:gd name="connsiteX7" fmla="*/ 6480006 w 9016699"/>
              <a:gd name="connsiteY7" fmla="*/ 7795347 h 8033868"/>
              <a:gd name="connsiteX8" fmla="*/ 4389696 w 9016699"/>
              <a:gd name="connsiteY8" fmla="*/ 7987178 h 8033868"/>
              <a:gd name="connsiteX9" fmla="*/ 3086984 w 9016699"/>
              <a:gd name="connsiteY9" fmla="*/ 7466023 h 8033868"/>
              <a:gd name="connsiteX10" fmla="*/ 3024300 w 9016699"/>
              <a:gd name="connsiteY10" fmla="*/ 7426965 h 8033868"/>
              <a:gd name="connsiteX11" fmla="*/ 519567 w 9016699"/>
              <a:gd name="connsiteY11" fmla="*/ 4922232 h 8033868"/>
              <a:gd name="connsiteX12" fmla="*/ 419495 w 9016699"/>
              <a:gd name="connsiteY12" fmla="*/ 4733719 h 8033868"/>
              <a:gd name="connsiteX13" fmla="*/ 3514 w 9016699"/>
              <a:gd name="connsiteY13" fmla="*/ 3245168 h 8033868"/>
              <a:gd name="connsiteX14" fmla="*/ 4193329 w 9016699"/>
              <a:gd name="connsiteY14" fmla="*/ 36108 h 8033868"/>
              <a:gd name="connsiteX15" fmla="*/ 5977677 w 9016699"/>
              <a:gd name="connsiteY15" fmla="*/ 722908 h 8033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9016699" h="8033868">
                <a:moveTo>
                  <a:pt x="6078066" y="782055"/>
                </a:moveTo>
                <a:lnTo>
                  <a:pt x="8705208" y="3409197"/>
                </a:lnTo>
                <a:lnTo>
                  <a:pt x="8793057" y="3617452"/>
                </a:lnTo>
                <a:cubicBezTo>
                  <a:pt x="8935615" y="3988374"/>
                  <a:pt x="9016699" y="4381324"/>
                  <a:pt x="9016699" y="4793120"/>
                </a:cubicBezTo>
                <a:cubicBezTo>
                  <a:pt x="9008675" y="4960329"/>
                  <a:pt x="8989449" y="5120121"/>
                  <a:pt x="8960084" y="5272709"/>
                </a:cubicBezTo>
                <a:lnTo>
                  <a:pt x="8920563" y="5444162"/>
                </a:lnTo>
                <a:lnTo>
                  <a:pt x="6620466" y="7744259"/>
                </a:lnTo>
                <a:lnTo>
                  <a:pt x="6480006" y="7795347"/>
                </a:lnTo>
                <a:cubicBezTo>
                  <a:pt x="5726471" y="8035167"/>
                  <a:pt x="4953020" y="8083925"/>
                  <a:pt x="4389696" y="7987178"/>
                </a:cubicBezTo>
                <a:cubicBezTo>
                  <a:pt x="4014146" y="7922680"/>
                  <a:pt x="3559510" y="7740111"/>
                  <a:pt x="3086984" y="7466023"/>
                </a:cubicBezTo>
                <a:lnTo>
                  <a:pt x="3024300" y="7426965"/>
                </a:lnTo>
                <a:lnTo>
                  <a:pt x="519567" y="4922232"/>
                </a:lnTo>
                <a:lnTo>
                  <a:pt x="419495" y="4733719"/>
                </a:lnTo>
                <a:cubicBezTo>
                  <a:pt x="181303" y="4258474"/>
                  <a:pt x="28977" y="3756361"/>
                  <a:pt x="3514" y="3245168"/>
                </a:cubicBezTo>
                <a:cubicBezTo>
                  <a:pt x="-112889" y="908287"/>
                  <a:pt x="2691131" y="-221884"/>
                  <a:pt x="4193329" y="36108"/>
                </a:cubicBezTo>
                <a:cubicBezTo>
                  <a:pt x="4662766" y="116730"/>
                  <a:pt x="5309837" y="354143"/>
                  <a:pt x="5977677" y="722908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tr-TR" dirty="0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B07C7844-1FC9-C122-C591-309DB764D6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069" y="635982"/>
            <a:ext cx="7667286" cy="1435715"/>
          </a:xfrm>
        </p:spPr>
        <p:txBody>
          <a:bodyPr rtlCol="0">
            <a:normAutofit/>
          </a:bodyPr>
          <a:lstStyle/>
          <a:p>
            <a:pPr algn="l"/>
            <a:r>
              <a:rPr lang="tr-TR" sz="3200" dirty="0" err="1">
                <a:latin typeface="Berlin Sans FB Demi" panose="020E0802020502020306" pitchFamily="34" charset="0"/>
              </a:rPr>
              <a:t>System</a:t>
            </a:r>
            <a:r>
              <a:rPr lang="tr-TR" sz="3200" dirty="0">
                <a:latin typeface="Berlin Sans FB Demi" panose="020E0802020502020306" pitchFamily="34" charset="0"/>
              </a:rPr>
              <a:t> Architecture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79FD0CE5-DB07-BD5D-A815-6110805FBABE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794069" y="1732705"/>
            <a:ext cx="6537642" cy="32850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b="1" dirty="0"/>
              <a:t>Cloud Infrastructure:</a:t>
            </a:r>
            <a:r>
              <a:rPr lang="en-US" dirty="0"/>
              <a:t> The backend is hosted on an </a:t>
            </a:r>
            <a:r>
              <a:rPr lang="en-US" b="1" dirty="0"/>
              <a:t>AWS EC2</a:t>
            </a:r>
            <a:r>
              <a:rPr lang="en-US" dirty="0"/>
              <a:t> Instance (Ubuntu 22.04 LTS).</a:t>
            </a:r>
          </a:p>
          <a:p>
            <a:r>
              <a:rPr lang="en-US" b="1" dirty="0"/>
              <a:t>Data Flow:</a:t>
            </a:r>
            <a:r>
              <a:rPr lang="en-US" dirty="0"/>
              <a:t> The Frontend sends HTTP requests to the AWS-hosted API, which then interacts with the MongoDB Atlas cloud database.</a:t>
            </a:r>
          </a:p>
          <a:p>
            <a:r>
              <a:rPr lang="en-US" b="1" dirty="0"/>
              <a:t>Persistence:</a:t>
            </a:r>
            <a:r>
              <a:rPr lang="en-US" dirty="0"/>
              <a:t> Used </a:t>
            </a:r>
            <a:r>
              <a:rPr lang="en-US" dirty="0" err="1"/>
              <a:t>nohup</a:t>
            </a:r>
            <a:r>
              <a:rPr lang="en-US" dirty="0"/>
              <a:t> and background processes on AWS to ensure the API remains "Live" even after terminal sessions end.</a:t>
            </a:r>
            <a:endParaRPr lang="tr-TR" altLang="tr-TR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tr-TR" altLang="tr-T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14" name="Resim 13">
            <a:extLst>
              <a:ext uri="{FF2B5EF4-FFF2-40B4-BE49-F238E27FC236}">
                <a16:creationId xmlns:a16="http://schemas.microsoft.com/office/drawing/2014/main" id="{64E4E2E0-F7E4-3222-D678-EFC1A65522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289" y="867188"/>
            <a:ext cx="4152385" cy="4881483"/>
          </a:xfrm>
          <a:prstGeom prst="rect">
            <a:avLst/>
          </a:prstGeom>
          <a:ln>
            <a:noFill/>
          </a:ln>
          <a:effectLst>
            <a:outerShdw blurRad="225425" dist="50800" dir="5220000" algn="ctr">
              <a:srgbClr val="000000">
                <a:alpha val="33000"/>
              </a:srgbClr>
            </a:outerShdw>
          </a:effectLst>
          <a:scene3d>
            <a:camera prst="perspectiveFront" fov="3300000">
              <a:rot lat="486000" lon="19530000" rev="174000"/>
            </a:camera>
            <a:lightRig rig="harsh" dir="t">
              <a:rot lat="0" lon="0" rev="3000000"/>
            </a:lightRig>
          </a:scene3d>
          <a:sp3d extrusionH="254000" contourW="19050">
            <a:bevelT w="82550" h="44450" prst="angle"/>
            <a:bevelB w="82550" h="44450" prst="angle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1684549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33976AF5-5601-C7FB-20BE-3DE1463EF6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ikdörtgen 7">
            <a:extLst>
              <a:ext uri="{FF2B5EF4-FFF2-40B4-BE49-F238E27FC236}">
                <a16:creationId xmlns:a16="http://schemas.microsoft.com/office/drawing/2014/main" id="{3EAED30D-2458-4680-5F42-CA70ABB91D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dirty="0"/>
          </a:p>
        </p:txBody>
      </p:sp>
      <p:sp>
        <p:nvSpPr>
          <p:cNvPr id="10" name="Oval 32">
            <a:extLst>
              <a:ext uri="{FF2B5EF4-FFF2-40B4-BE49-F238E27FC236}">
                <a16:creationId xmlns:a16="http://schemas.microsoft.com/office/drawing/2014/main" id="{51C703CD-38D9-65F3-A9C8-E3E066CE3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336127">
            <a:off x="296272" y="1026251"/>
            <a:ext cx="7298578" cy="5088488"/>
          </a:xfrm>
          <a:custGeom>
            <a:avLst/>
            <a:gdLst>
              <a:gd name="connsiteX0" fmla="*/ 0 w 6428838"/>
              <a:gd name="connsiteY0" fmla="*/ 2579031 h 5158062"/>
              <a:gd name="connsiteX1" fmla="*/ 3214419 w 6428838"/>
              <a:gd name="connsiteY1" fmla="*/ 0 h 5158062"/>
              <a:gd name="connsiteX2" fmla="*/ 6428838 w 6428838"/>
              <a:gd name="connsiteY2" fmla="*/ 2579031 h 5158062"/>
              <a:gd name="connsiteX3" fmla="*/ 3214419 w 6428838"/>
              <a:gd name="connsiteY3" fmla="*/ 5158062 h 5158062"/>
              <a:gd name="connsiteX4" fmla="*/ 0 w 6428838"/>
              <a:gd name="connsiteY4" fmla="*/ 2579031 h 5158062"/>
              <a:gd name="connsiteX0" fmla="*/ 3321 w 6432159"/>
              <a:gd name="connsiteY0" fmla="*/ 2647125 h 5226156"/>
              <a:gd name="connsiteX1" fmla="*/ 2789723 w 6432159"/>
              <a:gd name="connsiteY1" fmla="*/ 0 h 5226156"/>
              <a:gd name="connsiteX2" fmla="*/ 6432159 w 6432159"/>
              <a:gd name="connsiteY2" fmla="*/ 2647125 h 5226156"/>
              <a:gd name="connsiteX3" fmla="*/ 3217740 w 6432159"/>
              <a:gd name="connsiteY3" fmla="*/ 5226156 h 5226156"/>
              <a:gd name="connsiteX4" fmla="*/ 3321 w 6432159"/>
              <a:gd name="connsiteY4" fmla="*/ 2647125 h 5226156"/>
              <a:gd name="connsiteX0" fmla="*/ 1953 w 6566979"/>
              <a:gd name="connsiteY0" fmla="*/ 2695803 h 5226224"/>
              <a:gd name="connsiteX1" fmla="*/ 2924543 w 6566979"/>
              <a:gd name="connsiteY1" fmla="*/ 39 h 5226224"/>
              <a:gd name="connsiteX2" fmla="*/ 6566979 w 6566979"/>
              <a:gd name="connsiteY2" fmla="*/ 2647164 h 5226224"/>
              <a:gd name="connsiteX3" fmla="*/ 3352560 w 6566979"/>
              <a:gd name="connsiteY3" fmla="*/ 5226195 h 5226224"/>
              <a:gd name="connsiteX4" fmla="*/ 1953 w 6566979"/>
              <a:gd name="connsiteY4" fmla="*/ 2695803 h 5226224"/>
              <a:gd name="connsiteX0" fmla="*/ 8982 w 6574008"/>
              <a:gd name="connsiteY0" fmla="*/ 2695803 h 5226313"/>
              <a:gd name="connsiteX1" fmla="*/ 2931572 w 6574008"/>
              <a:gd name="connsiteY1" fmla="*/ 39 h 5226313"/>
              <a:gd name="connsiteX2" fmla="*/ 6574008 w 6574008"/>
              <a:gd name="connsiteY2" fmla="*/ 2647164 h 5226313"/>
              <a:gd name="connsiteX3" fmla="*/ 3359589 w 6574008"/>
              <a:gd name="connsiteY3" fmla="*/ 5226195 h 5226313"/>
              <a:gd name="connsiteX4" fmla="*/ 8982 w 6574008"/>
              <a:gd name="connsiteY4" fmla="*/ 2695803 h 5226313"/>
              <a:gd name="connsiteX0" fmla="*/ 11929 w 6576955"/>
              <a:gd name="connsiteY0" fmla="*/ 2695953 h 5226463"/>
              <a:gd name="connsiteX1" fmla="*/ 2934519 w 6576955"/>
              <a:gd name="connsiteY1" fmla="*/ 189 h 5226463"/>
              <a:gd name="connsiteX2" fmla="*/ 6576955 w 6576955"/>
              <a:gd name="connsiteY2" fmla="*/ 2647314 h 5226463"/>
              <a:gd name="connsiteX3" fmla="*/ 3362536 w 6576955"/>
              <a:gd name="connsiteY3" fmla="*/ 5226345 h 5226463"/>
              <a:gd name="connsiteX4" fmla="*/ 11929 w 6576955"/>
              <a:gd name="connsiteY4" fmla="*/ 2695953 h 5226463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92159"/>
              <a:gd name="connsiteX1" fmla="*/ 2931852 w 6963394"/>
              <a:gd name="connsiteY1" fmla="*/ 10033 h 5292159"/>
              <a:gd name="connsiteX2" fmla="*/ 6963394 w 6963394"/>
              <a:gd name="connsiteY2" fmla="*/ 3318639 h 5292159"/>
              <a:gd name="connsiteX3" fmla="*/ 3359869 w 6963394"/>
              <a:gd name="connsiteY3" fmla="*/ 5236189 h 5292159"/>
              <a:gd name="connsiteX4" fmla="*/ 9262 w 6963394"/>
              <a:gd name="connsiteY4" fmla="*/ 2705797 h 5292159"/>
              <a:gd name="connsiteX0" fmla="*/ 9262 w 6963394"/>
              <a:gd name="connsiteY0" fmla="*/ 2705797 h 5259961"/>
              <a:gd name="connsiteX1" fmla="*/ 2931852 w 6963394"/>
              <a:gd name="connsiteY1" fmla="*/ 10033 h 5259961"/>
              <a:gd name="connsiteX2" fmla="*/ 6963394 w 6963394"/>
              <a:gd name="connsiteY2" fmla="*/ 3318639 h 5259961"/>
              <a:gd name="connsiteX3" fmla="*/ 3359869 w 6963394"/>
              <a:gd name="connsiteY3" fmla="*/ 5236189 h 5259961"/>
              <a:gd name="connsiteX4" fmla="*/ 9262 w 6963394"/>
              <a:gd name="connsiteY4" fmla="*/ 2705797 h 5259961"/>
              <a:gd name="connsiteX0" fmla="*/ 9557 w 7352795"/>
              <a:gd name="connsiteY0" fmla="*/ 2707501 h 5252013"/>
              <a:gd name="connsiteX1" fmla="*/ 2932147 w 7352795"/>
              <a:gd name="connsiteY1" fmla="*/ 11737 h 5252013"/>
              <a:gd name="connsiteX2" fmla="*/ 7352795 w 7352795"/>
              <a:gd name="connsiteY2" fmla="*/ 3378709 h 5252013"/>
              <a:gd name="connsiteX3" fmla="*/ 3360164 w 7352795"/>
              <a:gd name="connsiteY3" fmla="*/ 5237893 h 5252013"/>
              <a:gd name="connsiteX4" fmla="*/ 9557 w 7352795"/>
              <a:gd name="connsiteY4" fmla="*/ 2707501 h 5252013"/>
              <a:gd name="connsiteX0" fmla="*/ 8078 w 7789061"/>
              <a:gd name="connsiteY0" fmla="*/ 2744796 h 5249051"/>
              <a:gd name="connsiteX1" fmla="*/ 3368413 w 7789061"/>
              <a:gd name="connsiteY1" fmla="*/ 10121 h 5249051"/>
              <a:gd name="connsiteX2" fmla="*/ 7789061 w 7789061"/>
              <a:gd name="connsiteY2" fmla="*/ 3377093 h 5249051"/>
              <a:gd name="connsiteX3" fmla="*/ 3796430 w 7789061"/>
              <a:gd name="connsiteY3" fmla="*/ 5236277 h 5249051"/>
              <a:gd name="connsiteX4" fmla="*/ 8078 w 7789061"/>
              <a:gd name="connsiteY4" fmla="*/ 2744796 h 5249051"/>
              <a:gd name="connsiteX0" fmla="*/ 8078 w 7789061"/>
              <a:gd name="connsiteY0" fmla="*/ 2744796 h 5271741"/>
              <a:gd name="connsiteX1" fmla="*/ 3368413 w 7789061"/>
              <a:gd name="connsiteY1" fmla="*/ 10121 h 5271741"/>
              <a:gd name="connsiteX2" fmla="*/ 7789061 w 7789061"/>
              <a:gd name="connsiteY2" fmla="*/ 3377093 h 5271741"/>
              <a:gd name="connsiteX3" fmla="*/ 3796430 w 7789061"/>
              <a:gd name="connsiteY3" fmla="*/ 5236277 h 5271741"/>
              <a:gd name="connsiteX4" fmla="*/ 8078 w 7789061"/>
              <a:gd name="connsiteY4" fmla="*/ 2744796 h 5271741"/>
              <a:gd name="connsiteX0" fmla="*/ 1055 w 7782038"/>
              <a:gd name="connsiteY0" fmla="*/ 2738806 h 5438018"/>
              <a:gd name="connsiteX1" fmla="*/ 3361390 w 7782038"/>
              <a:gd name="connsiteY1" fmla="*/ 4131 h 5438018"/>
              <a:gd name="connsiteX2" fmla="*/ 7782038 w 7782038"/>
              <a:gd name="connsiteY2" fmla="*/ 3371103 h 5438018"/>
              <a:gd name="connsiteX3" fmla="*/ 3692130 w 7782038"/>
              <a:gd name="connsiteY3" fmla="*/ 5415113 h 5438018"/>
              <a:gd name="connsiteX4" fmla="*/ 1055 w 7782038"/>
              <a:gd name="connsiteY4" fmla="*/ 2738806 h 5438018"/>
              <a:gd name="connsiteX0" fmla="*/ 28883 w 7809866"/>
              <a:gd name="connsiteY0" fmla="*/ 2742147 h 5441359"/>
              <a:gd name="connsiteX1" fmla="*/ 3389218 w 7809866"/>
              <a:gd name="connsiteY1" fmla="*/ 7472 h 5441359"/>
              <a:gd name="connsiteX2" fmla="*/ 7809866 w 7809866"/>
              <a:gd name="connsiteY2" fmla="*/ 3374444 h 5441359"/>
              <a:gd name="connsiteX3" fmla="*/ 3719958 w 7809866"/>
              <a:gd name="connsiteY3" fmla="*/ 5418454 h 5441359"/>
              <a:gd name="connsiteX4" fmla="*/ 28883 w 7809866"/>
              <a:gd name="connsiteY4" fmla="*/ 2742147 h 5441359"/>
              <a:gd name="connsiteX0" fmla="*/ 36549 w 7817532"/>
              <a:gd name="connsiteY0" fmla="*/ 2751085 h 5450297"/>
              <a:gd name="connsiteX1" fmla="*/ 3396884 w 7817532"/>
              <a:gd name="connsiteY1" fmla="*/ 16410 h 5450297"/>
              <a:gd name="connsiteX2" fmla="*/ 7817532 w 7817532"/>
              <a:gd name="connsiteY2" fmla="*/ 3383382 h 5450297"/>
              <a:gd name="connsiteX3" fmla="*/ 3727624 w 7817532"/>
              <a:gd name="connsiteY3" fmla="*/ 5427392 h 5450297"/>
              <a:gd name="connsiteX4" fmla="*/ 36549 w 7817532"/>
              <a:gd name="connsiteY4" fmla="*/ 2751085 h 5450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817532" h="5450297">
                <a:moveTo>
                  <a:pt x="36549" y="2751085"/>
                </a:moveTo>
                <a:cubicBezTo>
                  <a:pt x="-281221" y="925127"/>
                  <a:pt x="1526121" y="-147339"/>
                  <a:pt x="3396884" y="16410"/>
                </a:cubicBezTo>
                <a:cubicBezTo>
                  <a:pt x="5267647" y="180159"/>
                  <a:pt x="7817532" y="1453184"/>
                  <a:pt x="7817532" y="3383382"/>
                </a:cubicBezTo>
                <a:cubicBezTo>
                  <a:pt x="7700800" y="5342763"/>
                  <a:pt x="5024455" y="5532775"/>
                  <a:pt x="3727624" y="5427392"/>
                </a:cubicBezTo>
                <a:cubicBezTo>
                  <a:pt x="2430794" y="5322009"/>
                  <a:pt x="354319" y="4577043"/>
                  <a:pt x="36549" y="27510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dirty="0"/>
          </a:p>
        </p:txBody>
      </p:sp>
      <p:sp useBgFill="1">
        <p:nvSpPr>
          <p:cNvPr id="12" name="Serbest Form: Şekil 11">
            <a:extLst>
              <a:ext uri="{FF2B5EF4-FFF2-40B4-BE49-F238E27FC236}">
                <a16:creationId xmlns:a16="http://schemas.microsoft.com/office/drawing/2014/main" id="{C1534004-0B21-9BB3-0650-4BCB67EE3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3554541" y="-619573"/>
            <a:ext cx="9016699" cy="8033868"/>
          </a:xfrm>
          <a:custGeom>
            <a:avLst/>
            <a:gdLst>
              <a:gd name="connsiteX0" fmla="*/ 6078066 w 9016699"/>
              <a:gd name="connsiteY0" fmla="*/ 782055 h 8033868"/>
              <a:gd name="connsiteX1" fmla="*/ 8705208 w 9016699"/>
              <a:gd name="connsiteY1" fmla="*/ 3409197 h 8033868"/>
              <a:gd name="connsiteX2" fmla="*/ 8793057 w 9016699"/>
              <a:gd name="connsiteY2" fmla="*/ 3617452 h 8033868"/>
              <a:gd name="connsiteX3" fmla="*/ 9016699 w 9016699"/>
              <a:gd name="connsiteY3" fmla="*/ 4793120 h 8033868"/>
              <a:gd name="connsiteX4" fmla="*/ 8960084 w 9016699"/>
              <a:gd name="connsiteY4" fmla="*/ 5272709 h 8033868"/>
              <a:gd name="connsiteX5" fmla="*/ 8920563 w 9016699"/>
              <a:gd name="connsiteY5" fmla="*/ 5444162 h 8033868"/>
              <a:gd name="connsiteX6" fmla="*/ 6620466 w 9016699"/>
              <a:gd name="connsiteY6" fmla="*/ 7744259 h 8033868"/>
              <a:gd name="connsiteX7" fmla="*/ 6480006 w 9016699"/>
              <a:gd name="connsiteY7" fmla="*/ 7795347 h 8033868"/>
              <a:gd name="connsiteX8" fmla="*/ 4389696 w 9016699"/>
              <a:gd name="connsiteY8" fmla="*/ 7987178 h 8033868"/>
              <a:gd name="connsiteX9" fmla="*/ 3086984 w 9016699"/>
              <a:gd name="connsiteY9" fmla="*/ 7466023 h 8033868"/>
              <a:gd name="connsiteX10" fmla="*/ 3024300 w 9016699"/>
              <a:gd name="connsiteY10" fmla="*/ 7426965 h 8033868"/>
              <a:gd name="connsiteX11" fmla="*/ 519567 w 9016699"/>
              <a:gd name="connsiteY11" fmla="*/ 4922232 h 8033868"/>
              <a:gd name="connsiteX12" fmla="*/ 419495 w 9016699"/>
              <a:gd name="connsiteY12" fmla="*/ 4733719 h 8033868"/>
              <a:gd name="connsiteX13" fmla="*/ 3514 w 9016699"/>
              <a:gd name="connsiteY13" fmla="*/ 3245168 h 8033868"/>
              <a:gd name="connsiteX14" fmla="*/ 4193329 w 9016699"/>
              <a:gd name="connsiteY14" fmla="*/ 36108 h 8033868"/>
              <a:gd name="connsiteX15" fmla="*/ 5977677 w 9016699"/>
              <a:gd name="connsiteY15" fmla="*/ 722908 h 8033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9016699" h="8033868">
                <a:moveTo>
                  <a:pt x="6078066" y="782055"/>
                </a:moveTo>
                <a:lnTo>
                  <a:pt x="8705208" y="3409197"/>
                </a:lnTo>
                <a:lnTo>
                  <a:pt x="8793057" y="3617452"/>
                </a:lnTo>
                <a:cubicBezTo>
                  <a:pt x="8935615" y="3988374"/>
                  <a:pt x="9016699" y="4381324"/>
                  <a:pt x="9016699" y="4793120"/>
                </a:cubicBezTo>
                <a:cubicBezTo>
                  <a:pt x="9008675" y="4960329"/>
                  <a:pt x="8989449" y="5120121"/>
                  <a:pt x="8960084" y="5272709"/>
                </a:cubicBezTo>
                <a:lnTo>
                  <a:pt x="8920563" y="5444162"/>
                </a:lnTo>
                <a:lnTo>
                  <a:pt x="6620466" y="7744259"/>
                </a:lnTo>
                <a:lnTo>
                  <a:pt x="6480006" y="7795347"/>
                </a:lnTo>
                <a:cubicBezTo>
                  <a:pt x="5726471" y="8035167"/>
                  <a:pt x="4953020" y="8083925"/>
                  <a:pt x="4389696" y="7987178"/>
                </a:cubicBezTo>
                <a:cubicBezTo>
                  <a:pt x="4014146" y="7922680"/>
                  <a:pt x="3559510" y="7740111"/>
                  <a:pt x="3086984" y="7466023"/>
                </a:cubicBezTo>
                <a:lnTo>
                  <a:pt x="3024300" y="7426965"/>
                </a:lnTo>
                <a:lnTo>
                  <a:pt x="519567" y="4922232"/>
                </a:lnTo>
                <a:lnTo>
                  <a:pt x="419495" y="4733719"/>
                </a:lnTo>
                <a:cubicBezTo>
                  <a:pt x="181303" y="4258474"/>
                  <a:pt x="28977" y="3756361"/>
                  <a:pt x="3514" y="3245168"/>
                </a:cubicBezTo>
                <a:cubicBezTo>
                  <a:pt x="-112889" y="908287"/>
                  <a:pt x="2691131" y="-221884"/>
                  <a:pt x="4193329" y="36108"/>
                </a:cubicBezTo>
                <a:cubicBezTo>
                  <a:pt x="4662766" y="116730"/>
                  <a:pt x="5309837" y="354143"/>
                  <a:pt x="5977677" y="722908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tr-TR" dirty="0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EF26F250-9EBB-AF8F-C545-4906DC9DAD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9318" y="-434868"/>
            <a:ext cx="7667286" cy="1435715"/>
          </a:xfrm>
        </p:spPr>
        <p:txBody>
          <a:bodyPr rtlCol="0">
            <a:normAutofit/>
          </a:bodyPr>
          <a:lstStyle/>
          <a:p>
            <a:pPr algn="l"/>
            <a:r>
              <a:rPr lang="tr-TR" sz="3200" dirty="0">
                <a:latin typeface="Franklin Gothic Heavy" panose="020B0903020102020204" pitchFamily="34" charset="0"/>
              </a:rPr>
              <a:t>Application </a:t>
            </a:r>
            <a:r>
              <a:rPr lang="tr-TR" sz="3200" dirty="0" err="1">
                <a:latin typeface="Franklin Gothic Heavy" panose="020B0903020102020204" pitchFamily="34" charset="0"/>
              </a:rPr>
              <a:t>Features</a:t>
            </a:r>
            <a:endParaRPr lang="tr-TR" sz="3200" dirty="0">
              <a:latin typeface="Franklin Gothic Heavy" panose="020B0903020102020204" pitchFamily="34" charset="0"/>
            </a:endParaRPr>
          </a:p>
        </p:txBody>
      </p:sp>
      <p:graphicFrame>
        <p:nvGraphicFramePr>
          <p:cNvPr id="11" name="İçerik Yer Tutucusu 10">
            <a:extLst>
              <a:ext uri="{FF2B5EF4-FFF2-40B4-BE49-F238E27FC236}">
                <a16:creationId xmlns:a16="http://schemas.microsoft.com/office/drawing/2014/main" id="{7BCCF56B-4D6E-4D71-9833-B8C38CF6F5D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24810701"/>
              </p:ext>
            </p:extLst>
          </p:nvPr>
        </p:nvGraphicFramePr>
        <p:xfrm>
          <a:off x="244163" y="282989"/>
          <a:ext cx="10326590" cy="4343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7" name="Resim 16" descr="metin, ekran görüntüsü, yazı tipi, tasarım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A0395A06-DD0B-3DB3-C993-97EB645D2A8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29279" y="506952"/>
            <a:ext cx="2603229" cy="3132410"/>
          </a:xfrm>
          <a:prstGeom prst="rect">
            <a:avLst/>
          </a:prstGeom>
        </p:spPr>
      </p:pic>
      <p:pic>
        <p:nvPicPr>
          <p:cNvPr id="15" name="Resim 14">
            <a:extLst>
              <a:ext uri="{FF2B5EF4-FFF2-40B4-BE49-F238E27FC236}">
                <a16:creationId xmlns:a16="http://schemas.microsoft.com/office/drawing/2014/main" id="{84C24237-4C48-47E4-CD2F-AF5F76FAD6A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880188" y="3715710"/>
            <a:ext cx="4346084" cy="2939695"/>
          </a:xfrm>
          <a:prstGeom prst="rect">
            <a:avLst/>
          </a:prstGeom>
        </p:spPr>
      </p:pic>
      <p:pic>
        <p:nvPicPr>
          <p:cNvPr id="19" name="Resim 18" descr="metin, yazı tipi, ekran görüntüsü, beyaz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FC888C0B-2B3D-2EA8-46AA-088E8146D16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48855" y="655508"/>
            <a:ext cx="2813544" cy="1077039"/>
          </a:xfrm>
          <a:prstGeom prst="rect">
            <a:avLst/>
          </a:prstGeom>
        </p:spPr>
      </p:pic>
      <p:pic>
        <p:nvPicPr>
          <p:cNvPr id="21" name="Resim 20" descr="metin, ekran görüntüsü, sayı, numara, yazı tipi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1F720250-25AE-D5FF-6283-63ADBD3B0E0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34710" y="3196904"/>
            <a:ext cx="5933457" cy="3171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0280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>
                <a:lumMod val="50000"/>
                <a:lumOff val="50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path path="shap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>
            <a:extLst>
              <a:ext uri="{FF2B5EF4-FFF2-40B4-BE49-F238E27FC236}">
                <a16:creationId xmlns:a16="http://schemas.microsoft.com/office/drawing/2014/main" id="{1E058225-0037-394A-EE09-A533A80C2B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2250"/>
            <a:ext cx="6508166" cy="3490131"/>
          </a:xfrm>
          <a:prstGeom prst="rect">
            <a:avLst/>
          </a:prstGeom>
        </p:spPr>
      </p:pic>
      <p:pic>
        <p:nvPicPr>
          <p:cNvPr id="2" name="Resim 1">
            <a:extLst>
              <a:ext uri="{FF2B5EF4-FFF2-40B4-BE49-F238E27FC236}">
                <a16:creationId xmlns:a16="http://schemas.microsoft.com/office/drawing/2014/main" id="{15131E2C-1950-2478-938A-D7F91987DF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3072" y="2817539"/>
            <a:ext cx="6283577" cy="3828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4171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4E2D9A6-FB03-DF74-2637-16CCAFF7EE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Dikdörtgen 10">
            <a:extLst>
              <a:ext uri="{FF2B5EF4-FFF2-40B4-BE49-F238E27FC236}">
                <a16:creationId xmlns:a16="http://schemas.microsoft.com/office/drawing/2014/main" id="{7476731F-9A38-2711-D937-3F3AFE26BD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dirty="0"/>
          </a:p>
        </p:txBody>
      </p:sp>
      <p:grpSp>
        <p:nvGrpSpPr>
          <p:cNvPr id="13" name="Grup 12">
            <a:extLst>
              <a:ext uri="{FF2B5EF4-FFF2-40B4-BE49-F238E27FC236}">
                <a16:creationId xmlns:a16="http://schemas.microsoft.com/office/drawing/2014/main" id="{D7E67F78-3A56-7854-395D-9ED5A9B8B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4" name="Serbest Form 5">
              <a:extLst>
                <a:ext uri="{FF2B5EF4-FFF2-40B4-BE49-F238E27FC236}">
                  <a16:creationId xmlns:a16="http://schemas.microsoft.com/office/drawing/2014/main" id="{0C67FBD9-62FC-1BAD-4BC9-B4A83A7825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15" name="Serbest Form 6">
              <a:extLst>
                <a:ext uri="{FF2B5EF4-FFF2-40B4-BE49-F238E27FC236}">
                  <a16:creationId xmlns:a16="http://schemas.microsoft.com/office/drawing/2014/main" id="{85433C8E-592F-E6F1-8B0C-F4B2B0B462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16" name="Serbest Form 7">
              <a:extLst>
                <a:ext uri="{FF2B5EF4-FFF2-40B4-BE49-F238E27FC236}">
                  <a16:creationId xmlns:a16="http://schemas.microsoft.com/office/drawing/2014/main" id="{FE9602BF-D1DA-7069-9377-2EB7FE4399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17" name="Serbest Form 8">
              <a:extLst>
                <a:ext uri="{FF2B5EF4-FFF2-40B4-BE49-F238E27FC236}">
                  <a16:creationId xmlns:a16="http://schemas.microsoft.com/office/drawing/2014/main" id="{9F1C1491-0D90-BFC0-3486-B466E45022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18" name="Serbest Form 9">
              <a:extLst>
                <a:ext uri="{FF2B5EF4-FFF2-40B4-BE49-F238E27FC236}">
                  <a16:creationId xmlns:a16="http://schemas.microsoft.com/office/drawing/2014/main" id="{D4642E96-CB48-B15E-C241-8A3F916F8E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19" name="Serbest Form 10">
              <a:extLst>
                <a:ext uri="{FF2B5EF4-FFF2-40B4-BE49-F238E27FC236}">
                  <a16:creationId xmlns:a16="http://schemas.microsoft.com/office/drawing/2014/main" id="{F06821AD-95C6-53F0-4A0D-01E9D55B33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20" name="Serbest Form 11">
              <a:extLst>
                <a:ext uri="{FF2B5EF4-FFF2-40B4-BE49-F238E27FC236}">
                  <a16:creationId xmlns:a16="http://schemas.microsoft.com/office/drawing/2014/main" id="{0E7E3609-B2D5-F09E-1659-C06FEAB206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21" name="Serbest Form 12">
              <a:extLst>
                <a:ext uri="{FF2B5EF4-FFF2-40B4-BE49-F238E27FC236}">
                  <a16:creationId xmlns:a16="http://schemas.microsoft.com/office/drawing/2014/main" id="{1624C834-9677-EC99-D990-8F8D492CEF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22" name="Serbest Form 13">
              <a:extLst>
                <a:ext uri="{FF2B5EF4-FFF2-40B4-BE49-F238E27FC236}">
                  <a16:creationId xmlns:a16="http://schemas.microsoft.com/office/drawing/2014/main" id="{00E1087B-21CD-EEFE-D223-58AC77F200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23" name="Serbest Form 14">
              <a:extLst>
                <a:ext uri="{FF2B5EF4-FFF2-40B4-BE49-F238E27FC236}">
                  <a16:creationId xmlns:a16="http://schemas.microsoft.com/office/drawing/2014/main" id="{2D8C600F-AF37-051E-1878-85965A0EF2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24" name="Serbest Form 15">
              <a:extLst>
                <a:ext uri="{FF2B5EF4-FFF2-40B4-BE49-F238E27FC236}">
                  <a16:creationId xmlns:a16="http://schemas.microsoft.com/office/drawing/2014/main" id="{046A51D4-BC82-9211-F520-ED84488E4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25" name="Serbest Form 16">
              <a:extLst>
                <a:ext uri="{FF2B5EF4-FFF2-40B4-BE49-F238E27FC236}">
                  <a16:creationId xmlns:a16="http://schemas.microsoft.com/office/drawing/2014/main" id="{B505E6D6-8B83-776D-BFD3-DD666EBB5D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26" name="Serbest Form 17">
              <a:extLst>
                <a:ext uri="{FF2B5EF4-FFF2-40B4-BE49-F238E27FC236}">
                  <a16:creationId xmlns:a16="http://schemas.microsoft.com/office/drawing/2014/main" id="{D9FB66D0-9979-B6E7-9EE3-DF4F82E1EF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27" name="Serbest Form 18">
              <a:extLst>
                <a:ext uri="{FF2B5EF4-FFF2-40B4-BE49-F238E27FC236}">
                  <a16:creationId xmlns:a16="http://schemas.microsoft.com/office/drawing/2014/main" id="{51CF88A3-C6BD-D2CD-5584-B82D33D2F8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28" name="Serbest Form 19">
              <a:extLst>
                <a:ext uri="{FF2B5EF4-FFF2-40B4-BE49-F238E27FC236}">
                  <a16:creationId xmlns:a16="http://schemas.microsoft.com/office/drawing/2014/main" id="{FBE7A6B8-A504-F19D-7E5B-422C74E518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29" name="Serbest Form 20">
              <a:extLst>
                <a:ext uri="{FF2B5EF4-FFF2-40B4-BE49-F238E27FC236}">
                  <a16:creationId xmlns:a16="http://schemas.microsoft.com/office/drawing/2014/main" id="{0FE9DD5A-5E53-39EB-75D6-2BB646F9DE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30" name="Serbest Form 21">
              <a:extLst>
                <a:ext uri="{FF2B5EF4-FFF2-40B4-BE49-F238E27FC236}">
                  <a16:creationId xmlns:a16="http://schemas.microsoft.com/office/drawing/2014/main" id="{1E520E5F-A636-013E-498D-82B95BE2E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31" name="Serbest Form 22">
              <a:extLst>
                <a:ext uri="{FF2B5EF4-FFF2-40B4-BE49-F238E27FC236}">
                  <a16:creationId xmlns:a16="http://schemas.microsoft.com/office/drawing/2014/main" id="{8EF1B574-BFCF-4C7C-5141-C0799C2F50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  <p:sp>
          <p:nvSpPr>
            <p:cNvPr id="32" name="Serbest Form 23">
              <a:extLst>
                <a:ext uri="{FF2B5EF4-FFF2-40B4-BE49-F238E27FC236}">
                  <a16:creationId xmlns:a16="http://schemas.microsoft.com/office/drawing/2014/main" id="{20D4F1D7-FB20-3108-93C1-0EEA63BF14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tr-TR"/>
            </a:p>
          </p:txBody>
        </p:sp>
      </p:grpSp>
      <p:sp>
        <p:nvSpPr>
          <p:cNvPr id="34" name="Serbest Form: Şekil 33">
            <a:extLst>
              <a:ext uri="{FF2B5EF4-FFF2-40B4-BE49-F238E27FC236}">
                <a16:creationId xmlns:a16="http://schemas.microsoft.com/office/drawing/2014/main" id="{81E477B9-6594-14C4-7EB4-76B82B51BC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31529">
            <a:off x="2173916" y="2448612"/>
            <a:ext cx="4418757" cy="4259609"/>
          </a:xfrm>
          <a:custGeom>
            <a:avLst/>
            <a:gdLst>
              <a:gd name="connsiteX0" fmla="*/ 404107 w 4507111"/>
              <a:gd name="connsiteY0" fmla="*/ 0 h 4344781"/>
              <a:gd name="connsiteX1" fmla="*/ 371857 w 4507111"/>
              <a:gd name="connsiteY1" fmla="*/ 117359 h 4344781"/>
              <a:gd name="connsiteX2" fmla="*/ 307833 w 4507111"/>
              <a:gd name="connsiteY2" fmla="*/ 632970 h 4344781"/>
              <a:gd name="connsiteX3" fmla="*/ 3569418 w 4507111"/>
              <a:gd name="connsiteY3" fmla="*/ 4141149 h 4344781"/>
              <a:gd name="connsiteX4" fmla="*/ 4440861 w 4507111"/>
              <a:gd name="connsiteY4" fmla="*/ 4332480 h 4344781"/>
              <a:gd name="connsiteX5" fmla="*/ 4507111 w 4507111"/>
              <a:gd name="connsiteY5" fmla="*/ 4341752 h 4344781"/>
              <a:gd name="connsiteX6" fmla="*/ 4296045 w 4507111"/>
              <a:gd name="connsiteY6" fmla="*/ 4344781 h 4344781"/>
              <a:gd name="connsiteX7" fmla="*/ 3749565 w 4507111"/>
              <a:gd name="connsiteY7" fmla="*/ 4321853 h 4344781"/>
              <a:gd name="connsiteX8" fmla="*/ 36764 w 4507111"/>
              <a:gd name="connsiteY8" fmla="*/ 1629794 h 4344781"/>
              <a:gd name="connsiteX9" fmla="*/ 300069 w 4507111"/>
              <a:gd name="connsiteY9" fmla="*/ 144750 h 4344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07111" h="4344781">
                <a:moveTo>
                  <a:pt x="404107" y="0"/>
                </a:moveTo>
                <a:lnTo>
                  <a:pt x="371857" y="117359"/>
                </a:lnTo>
                <a:cubicBezTo>
                  <a:pt x="333827" y="278567"/>
                  <a:pt x="311875" y="450459"/>
                  <a:pt x="307833" y="632970"/>
                </a:cubicBezTo>
                <a:cubicBezTo>
                  <a:pt x="264711" y="2579752"/>
                  <a:pt x="2253987" y="3769243"/>
                  <a:pt x="3569418" y="4141149"/>
                </a:cubicBezTo>
                <a:cubicBezTo>
                  <a:pt x="3816061" y="4210881"/>
                  <a:pt x="4114807" y="4279754"/>
                  <a:pt x="4440861" y="4332480"/>
                </a:cubicBezTo>
                <a:lnTo>
                  <a:pt x="4507111" y="4341752"/>
                </a:lnTo>
                <a:lnTo>
                  <a:pt x="4296045" y="4344781"/>
                </a:lnTo>
                <a:cubicBezTo>
                  <a:pt x="4097363" y="4343711"/>
                  <a:pt x="3912623" y="4335104"/>
                  <a:pt x="3749565" y="4321853"/>
                </a:cubicBezTo>
                <a:cubicBezTo>
                  <a:pt x="2445102" y="4215850"/>
                  <a:pt x="356405" y="3466499"/>
                  <a:pt x="36764" y="1629794"/>
                </a:cubicBezTo>
                <a:cubicBezTo>
                  <a:pt x="-63123" y="1055823"/>
                  <a:pt x="45741" y="555869"/>
                  <a:pt x="300069" y="14475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tr-TR" dirty="0"/>
          </a:p>
        </p:txBody>
      </p:sp>
      <p:sp>
        <p:nvSpPr>
          <p:cNvPr id="36" name="Oval 32">
            <a:extLst>
              <a:ext uri="{FF2B5EF4-FFF2-40B4-BE49-F238E27FC236}">
                <a16:creationId xmlns:a16="http://schemas.microsoft.com/office/drawing/2014/main" id="{169E7BDC-310C-C057-65AA-F5BE53849D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54579" y="691977"/>
            <a:ext cx="7761923" cy="5343064"/>
          </a:xfrm>
          <a:custGeom>
            <a:avLst/>
            <a:gdLst>
              <a:gd name="connsiteX0" fmla="*/ 0 w 6428838"/>
              <a:gd name="connsiteY0" fmla="*/ 2579031 h 5158062"/>
              <a:gd name="connsiteX1" fmla="*/ 3214419 w 6428838"/>
              <a:gd name="connsiteY1" fmla="*/ 0 h 5158062"/>
              <a:gd name="connsiteX2" fmla="*/ 6428838 w 6428838"/>
              <a:gd name="connsiteY2" fmla="*/ 2579031 h 5158062"/>
              <a:gd name="connsiteX3" fmla="*/ 3214419 w 6428838"/>
              <a:gd name="connsiteY3" fmla="*/ 5158062 h 5158062"/>
              <a:gd name="connsiteX4" fmla="*/ 0 w 6428838"/>
              <a:gd name="connsiteY4" fmla="*/ 2579031 h 5158062"/>
              <a:gd name="connsiteX0" fmla="*/ 3321 w 6432159"/>
              <a:gd name="connsiteY0" fmla="*/ 2647125 h 5226156"/>
              <a:gd name="connsiteX1" fmla="*/ 2789723 w 6432159"/>
              <a:gd name="connsiteY1" fmla="*/ 0 h 5226156"/>
              <a:gd name="connsiteX2" fmla="*/ 6432159 w 6432159"/>
              <a:gd name="connsiteY2" fmla="*/ 2647125 h 5226156"/>
              <a:gd name="connsiteX3" fmla="*/ 3217740 w 6432159"/>
              <a:gd name="connsiteY3" fmla="*/ 5226156 h 5226156"/>
              <a:gd name="connsiteX4" fmla="*/ 3321 w 6432159"/>
              <a:gd name="connsiteY4" fmla="*/ 2647125 h 5226156"/>
              <a:gd name="connsiteX0" fmla="*/ 1953 w 6566979"/>
              <a:gd name="connsiteY0" fmla="*/ 2695803 h 5226224"/>
              <a:gd name="connsiteX1" fmla="*/ 2924543 w 6566979"/>
              <a:gd name="connsiteY1" fmla="*/ 39 h 5226224"/>
              <a:gd name="connsiteX2" fmla="*/ 6566979 w 6566979"/>
              <a:gd name="connsiteY2" fmla="*/ 2647164 h 5226224"/>
              <a:gd name="connsiteX3" fmla="*/ 3352560 w 6566979"/>
              <a:gd name="connsiteY3" fmla="*/ 5226195 h 5226224"/>
              <a:gd name="connsiteX4" fmla="*/ 1953 w 6566979"/>
              <a:gd name="connsiteY4" fmla="*/ 2695803 h 5226224"/>
              <a:gd name="connsiteX0" fmla="*/ 8982 w 6574008"/>
              <a:gd name="connsiteY0" fmla="*/ 2695803 h 5226313"/>
              <a:gd name="connsiteX1" fmla="*/ 2931572 w 6574008"/>
              <a:gd name="connsiteY1" fmla="*/ 39 h 5226313"/>
              <a:gd name="connsiteX2" fmla="*/ 6574008 w 6574008"/>
              <a:gd name="connsiteY2" fmla="*/ 2647164 h 5226313"/>
              <a:gd name="connsiteX3" fmla="*/ 3359589 w 6574008"/>
              <a:gd name="connsiteY3" fmla="*/ 5226195 h 5226313"/>
              <a:gd name="connsiteX4" fmla="*/ 8982 w 6574008"/>
              <a:gd name="connsiteY4" fmla="*/ 2695803 h 5226313"/>
              <a:gd name="connsiteX0" fmla="*/ 11929 w 6576955"/>
              <a:gd name="connsiteY0" fmla="*/ 2695953 h 5226463"/>
              <a:gd name="connsiteX1" fmla="*/ 2934519 w 6576955"/>
              <a:gd name="connsiteY1" fmla="*/ 189 h 5226463"/>
              <a:gd name="connsiteX2" fmla="*/ 6576955 w 6576955"/>
              <a:gd name="connsiteY2" fmla="*/ 2647314 h 5226463"/>
              <a:gd name="connsiteX3" fmla="*/ 3362536 w 6576955"/>
              <a:gd name="connsiteY3" fmla="*/ 5226345 h 5226463"/>
              <a:gd name="connsiteX4" fmla="*/ 11929 w 6576955"/>
              <a:gd name="connsiteY4" fmla="*/ 2695953 h 5226463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92159"/>
              <a:gd name="connsiteX1" fmla="*/ 2931852 w 6963394"/>
              <a:gd name="connsiteY1" fmla="*/ 10033 h 5292159"/>
              <a:gd name="connsiteX2" fmla="*/ 6963394 w 6963394"/>
              <a:gd name="connsiteY2" fmla="*/ 3318639 h 5292159"/>
              <a:gd name="connsiteX3" fmla="*/ 3359869 w 6963394"/>
              <a:gd name="connsiteY3" fmla="*/ 5236189 h 5292159"/>
              <a:gd name="connsiteX4" fmla="*/ 9262 w 6963394"/>
              <a:gd name="connsiteY4" fmla="*/ 2705797 h 5292159"/>
              <a:gd name="connsiteX0" fmla="*/ 9262 w 6963394"/>
              <a:gd name="connsiteY0" fmla="*/ 2705797 h 5259961"/>
              <a:gd name="connsiteX1" fmla="*/ 2931852 w 6963394"/>
              <a:gd name="connsiteY1" fmla="*/ 10033 h 5259961"/>
              <a:gd name="connsiteX2" fmla="*/ 6963394 w 6963394"/>
              <a:gd name="connsiteY2" fmla="*/ 3318639 h 5259961"/>
              <a:gd name="connsiteX3" fmla="*/ 3359869 w 6963394"/>
              <a:gd name="connsiteY3" fmla="*/ 5236189 h 5259961"/>
              <a:gd name="connsiteX4" fmla="*/ 9262 w 6963394"/>
              <a:gd name="connsiteY4" fmla="*/ 2705797 h 5259961"/>
              <a:gd name="connsiteX0" fmla="*/ 9557 w 7352795"/>
              <a:gd name="connsiteY0" fmla="*/ 2707501 h 5252013"/>
              <a:gd name="connsiteX1" fmla="*/ 2932147 w 7352795"/>
              <a:gd name="connsiteY1" fmla="*/ 11737 h 5252013"/>
              <a:gd name="connsiteX2" fmla="*/ 7352795 w 7352795"/>
              <a:gd name="connsiteY2" fmla="*/ 3378709 h 5252013"/>
              <a:gd name="connsiteX3" fmla="*/ 3360164 w 7352795"/>
              <a:gd name="connsiteY3" fmla="*/ 5237893 h 5252013"/>
              <a:gd name="connsiteX4" fmla="*/ 9557 w 7352795"/>
              <a:gd name="connsiteY4" fmla="*/ 2707501 h 5252013"/>
              <a:gd name="connsiteX0" fmla="*/ 8078 w 7789061"/>
              <a:gd name="connsiteY0" fmla="*/ 2744796 h 5249051"/>
              <a:gd name="connsiteX1" fmla="*/ 3368413 w 7789061"/>
              <a:gd name="connsiteY1" fmla="*/ 10121 h 5249051"/>
              <a:gd name="connsiteX2" fmla="*/ 7789061 w 7789061"/>
              <a:gd name="connsiteY2" fmla="*/ 3377093 h 5249051"/>
              <a:gd name="connsiteX3" fmla="*/ 3796430 w 7789061"/>
              <a:gd name="connsiteY3" fmla="*/ 5236277 h 5249051"/>
              <a:gd name="connsiteX4" fmla="*/ 8078 w 7789061"/>
              <a:gd name="connsiteY4" fmla="*/ 2744796 h 5249051"/>
              <a:gd name="connsiteX0" fmla="*/ 8078 w 7789061"/>
              <a:gd name="connsiteY0" fmla="*/ 2744796 h 5271741"/>
              <a:gd name="connsiteX1" fmla="*/ 3368413 w 7789061"/>
              <a:gd name="connsiteY1" fmla="*/ 10121 h 5271741"/>
              <a:gd name="connsiteX2" fmla="*/ 7789061 w 7789061"/>
              <a:gd name="connsiteY2" fmla="*/ 3377093 h 5271741"/>
              <a:gd name="connsiteX3" fmla="*/ 3796430 w 7789061"/>
              <a:gd name="connsiteY3" fmla="*/ 5236277 h 5271741"/>
              <a:gd name="connsiteX4" fmla="*/ 8078 w 7789061"/>
              <a:gd name="connsiteY4" fmla="*/ 2744796 h 5271741"/>
              <a:gd name="connsiteX0" fmla="*/ 1055 w 7782038"/>
              <a:gd name="connsiteY0" fmla="*/ 2738806 h 5438018"/>
              <a:gd name="connsiteX1" fmla="*/ 3361390 w 7782038"/>
              <a:gd name="connsiteY1" fmla="*/ 4131 h 5438018"/>
              <a:gd name="connsiteX2" fmla="*/ 7782038 w 7782038"/>
              <a:gd name="connsiteY2" fmla="*/ 3371103 h 5438018"/>
              <a:gd name="connsiteX3" fmla="*/ 3692130 w 7782038"/>
              <a:gd name="connsiteY3" fmla="*/ 5415113 h 5438018"/>
              <a:gd name="connsiteX4" fmla="*/ 1055 w 7782038"/>
              <a:gd name="connsiteY4" fmla="*/ 2738806 h 5438018"/>
              <a:gd name="connsiteX0" fmla="*/ 28883 w 7809866"/>
              <a:gd name="connsiteY0" fmla="*/ 2742147 h 5441359"/>
              <a:gd name="connsiteX1" fmla="*/ 3389218 w 7809866"/>
              <a:gd name="connsiteY1" fmla="*/ 7472 h 5441359"/>
              <a:gd name="connsiteX2" fmla="*/ 7809866 w 7809866"/>
              <a:gd name="connsiteY2" fmla="*/ 3374444 h 5441359"/>
              <a:gd name="connsiteX3" fmla="*/ 3719958 w 7809866"/>
              <a:gd name="connsiteY3" fmla="*/ 5418454 h 5441359"/>
              <a:gd name="connsiteX4" fmla="*/ 28883 w 7809866"/>
              <a:gd name="connsiteY4" fmla="*/ 2742147 h 5441359"/>
              <a:gd name="connsiteX0" fmla="*/ 36549 w 7817532"/>
              <a:gd name="connsiteY0" fmla="*/ 2751085 h 5450297"/>
              <a:gd name="connsiteX1" fmla="*/ 3396884 w 7817532"/>
              <a:gd name="connsiteY1" fmla="*/ 16410 h 5450297"/>
              <a:gd name="connsiteX2" fmla="*/ 7817532 w 7817532"/>
              <a:gd name="connsiteY2" fmla="*/ 3383382 h 5450297"/>
              <a:gd name="connsiteX3" fmla="*/ 3727624 w 7817532"/>
              <a:gd name="connsiteY3" fmla="*/ 5427392 h 5450297"/>
              <a:gd name="connsiteX4" fmla="*/ 36549 w 7817532"/>
              <a:gd name="connsiteY4" fmla="*/ 2751085 h 5450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817532" h="5450297">
                <a:moveTo>
                  <a:pt x="36549" y="2751085"/>
                </a:moveTo>
                <a:cubicBezTo>
                  <a:pt x="-281221" y="925127"/>
                  <a:pt x="1526121" y="-147339"/>
                  <a:pt x="3396884" y="16410"/>
                </a:cubicBezTo>
                <a:cubicBezTo>
                  <a:pt x="5267647" y="180159"/>
                  <a:pt x="7817532" y="1453184"/>
                  <a:pt x="7817532" y="3383382"/>
                </a:cubicBezTo>
                <a:cubicBezTo>
                  <a:pt x="7700800" y="5342763"/>
                  <a:pt x="5024455" y="5532775"/>
                  <a:pt x="3727624" y="5427392"/>
                </a:cubicBezTo>
                <a:cubicBezTo>
                  <a:pt x="2430794" y="5322009"/>
                  <a:pt x="354319" y="4577043"/>
                  <a:pt x="36549" y="2751085"/>
                </a:cubicBezTo>
                <a:close/>
              </a:path>
            </a:pathLst>
          </a:custGeom>
          <a:ln w="152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dirty="0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5F01790A-01A0-43F0-C53F-432961E279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86765" y="1939262"/>
            <a:ext cx="8722175" cy="1662475"/>
          </a:xfrm>
        </p:spPr>
        <p:txBody>
          <a:bodyPr rtlCol="0">
            <a:normAutofit/>
          </a:bodyPr>
          <a:lstStyle/>
          <a:p>
            <a:r>
              <a:rPr lang="tr-TR" sz="4800" dirty="0">
                <a:latin typeface="Britannic Bold" panose="020B0903060703020204" pitchFamily="34" charset="0"/>
              </a:rPr>
              <a:t>THANK YOU FOR YOUR ATTENTION !</a:t>
            </a:r>
          </a:p>
        </p:txBody>
      </p:sp>
      <p:pic>
        <p:nvPicPr>
          <p:cNvPr id="33" name="Resim 32" descr="Yanıt? Kedi Taffy">
            <a:extLst>
              <a:ext uri="{FF2B5EF4-FFF2-40B4-BE49-F238E27FC236}">
                <a16:creationId xmlns:a16="http://schemas.microsoft.com/office/drawing/2014/main" id="{B90A4E83-CD15-60F4-1B6F-0B0DCCB3CA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9588" y="2516090"/>
            <a:ext cx="4197285" cy="419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74629"/>
      </p:ext>
    </p:extLst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7385_TF23154475.potx" id="{EDF8BC23-857A-43C3-9097-4C1524784873}" vid="{D4197883-F730-46F8-981B-C538CDE3C596}"/>
    </a:ext>
  </a:extLst>
</a:theme>
</file>

<file path=ppt/theme/theme2.xml><?xml version="1.0" encoding="utf-8"?>
<a:theme xmlns:a="http://schemas.openxmlformats.org/drawingml/2006/main" name="Ofis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is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D24716F-C831-4AC2-BB0A-5EC60E4671B3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F3A8986E-DA64-415A-A390-AF2FFA01BA7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8F3D8C7-1E6F-4D15-8163-ADBC81A00AA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Atlas tasarımı</Template>
  <TotalTime>94</TotalTime>
  <Words>335</Words>
  <Application>Microsoft Office PowerPoint</Application>
  <PresentationFormat>Geniş ekran</PresentationFormat>
  <Paragraphs>32</Paragraphs>
  <Slides>8</Slides>
  <Notes>5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10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8</vt:i4>
      </vt:variant>
    </vt:vector>
  </HeadingPairs>
  <TitlesOfParts>
    <vt:vector size="19" baseType="lpstr">
      <vt:lpstr>Arial</vt:lpstr>
      <vt:lpstr>Berlin Sans FB Demi</vt:lpstr>
      <vt:lpstr>Britannic Bold</vt:lpstr>
      <vt:lpstr>Calibri</vt:lpstr>
      <vt:lpstr>Calibri Light</vt:lpstr>
      <vt:lpstr>Cambria</vt:lpstr>
      <vt:lpstr>Franklin Gothic Heavy</vt:lpstr>
      <vt:lpstr>Rockwell</vt:lpstr>
      <vt:lpstr>Univers Condensed</vt:lpstr>
      <vt:lpstr>Wingdings</vt:lpstr>
      <vt:lpstr>Atlas</vt:lpstr>
      <vt:lpstr>Full-Stack Web GIS Based Community Event Portal</vt:lpstr>
      <vt:lpstr>Problem Statement &amp; Motivation</vt:lpstr>
      <vt:lpstr>Proposed Solution</vt:lpstr>
      <vt:lpstr>PowerPoint Sunusu</vt:lpstr>
      <vt:lpstr>System Architecture</vt:lpstr>
      <vt:lpstr>Application Features</vt:lpstr>
      <vt:lpstr>PowerPoint Sunusu</vt:lpstr>
      <vt:lpstr>THANK YOU FOR YOUR ATTENTION 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BUSE SILA DOLU</dc:creator>
  <cp:lastModifiedBy>BUSE SILA DOLU</cp:lastModifiedBy>
  <cp:revision>1</cp:revision>
  <dcterms:created xsi:type="dcterms:W3CDTF">2026-01-15T16:15:53Z</dcterms:created>
  <dcterms:modified xsi:type="dcterms:W3CDTF">2026-01-15T17:50:52Z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